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 id="2147483738" r:id="rId3"/>
    <p:sldMasterId id="2147483774" r:id="rId4"/>
    <p:sldMasterId id="2147483780" r:id="rId5"/>
    <p:sldMasterId id="2147483783" r:id="rId6"/>
  </p:sldMasterIdLst>
  <p:notesMasterIdLst>
    <p:notesMasterId r:id="rId23"/>
  </p:notesMasterIdLst>
  <p:sldIdLst>
    <p:sldId id="270" r:id="rId7"/>
    <p:sldId id="351" r:id="rId8"/>
    <p:sldId id="273" r:id="rId9"/>
    <p:sldId id="353" r:id="rId10"/>
    <p:sldId id="354" r:id="rId11"/>
    <p:sldId id="355" r:id="rId12"/>
    <p:sldId id="357" r:id="rId13"/>
    <p:sldId id="305" r:id="rId14"/>
    <p:sldId id="359" r:id="rId15"/>
    <p:sldId id="293" r:id="rId16"/>
    <p:sldId id="278" r:id="rId17"/>
    <p:sldId id="358" r:id="rId18"/>
    <p:sldId id="360" r:id="rId19"/>
    <p:sldId id="268" r:id="rId20"/>
    <p:sldId id="361" r:id="rId21"/>
    <p:sldId id="3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5DA459"/>
    <a:srgbClr val="51A698"/>
    <a:srgbClr val="51A08B"/>
    <a:srgbClr val="E07A5F"/>
    <a:srgbClr val="FF8165"/>
    <a:srgbClr val="FFC4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56" autoAdjust="0"/>
    <p:restoredTop sz="94249" autoAdjust="0"/>
  </p:normalViewPr>
  <p:slideViewPr>
    <p:cSldViewPr snapToGrid="0">
      <p:cViewPr varScale="1">
        <p:scale>
          <a:sx n="45" d="100"/>
          <a:sy n="45" d="100"/>
        </p:scale>
        <p:origin x="-114" y="-4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21:24:23.716" idx="1">
    <p:pos x="10" y="10"/>
    <p:text/>
    <p:extLst>
      <p:ext uri="{C676402C-5697-4E1C-873F-D02D1690AC5C}">
        <p15:threadingInfo xmlns=""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DBADE-02D9-422E-AD7D-D8330E51A619}" type="datetimeFigureOut">
              <a:rPr lang="en-US" smtClean="0"/>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FA187-55D8-49EB-954C-5D2E1D73B6FB}" type="slidenum">
              <a:rPr lang="en-US" smtClean="0"/>
              <a:t>‹#›</a:t>
            </a:fld>
            <a:endParaRPr lang="en-US"/>
          </a:p>
        </p:txBody>
      </p:sp>
    </p:spTree>
    <p:extLst>
      <p:ext uri="{BB962C8B-B14F-4D97-AF65-F5344CB8AC3E}">
        <p14:creationId xmlns:p14="http://schemas.microsoft.com/office/powerpoint/2010/main" val="81000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2c33ebb14_0_16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2c33ebb14_0_16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Để</a:t>
            </a:r>
            <a:r>
              <a:rPr lang="en-US" dirty="0"/>
              <a:t> </a:t>
            </a:r>
            <a:r>
              <a:rPr lang="en-US" dirty="0" err="1"/>
              <a:t>đảm</a:t>
            </a:r>
            <a:r>
              <a:rPr lang="en-US" dirty="0"/>
              <a:t> </a:t>
            </a:r>
            <a:r>
              <a:rPr lang="en-US" dirty="0" err="1"/>
              <a:t>bảo</a:t>
            </a:r>
            <a:r>
              <a:rPr lang="en-US" dirty="0"/>
              <a:t> </a:t>
            </a:r>
            <a:r>
              <a:rPr lang="en-US" dirty="0" err="1"/>
              <a:t>tiết</a:t>
            </a:r>
            <a:r>
              <a:rPr lang="en-US" dirty="0"/>
              <a:t> </a:t>
            </a:r>
            <a:r>
              <a:rPr lang="en-US" dirty="0" err="1"/>
              <a:t>học</a:t>
            </a:r>
            <a:r>
              <a:rPr lang="en-US" dirty="0"/>
              <a:t> </a:t>
            </a:r>
            <a:r>
              <a:rPr lang="en-US" dirty="0" err="1"/>
              <a:t>các</a:t>
            </a:r>
            <a:r>
              <a:rPr lang="en-US" dirty="0"/>
              <a:t> </a:t>
            </a:r>
            <a:r>
              <a:rPr lang="en-US" dirty="0" err="1"/>
              <a:t>em</a:t>
            </a:r>
            <a:r>
              <a:rPr lang="en-US" dirty="0"/>
              <a:t> </a:t>
            </a:r>
            <a:r>
              <a:rPr lang="en-US" dirty="0" err="1"/>
              <a:t>hãy</a:t>
            </a:r>
            <a:r>
              <a:rPr lang="en-US" dirty="0"/>
              <a:t> </a:t>
            </a:r>
            <a:r>
              <a:rPr lang="en-US" dirty="0" err="1"/>
              <a:t>chuẩn</a:t>
            </a:r>
            <a:r>
              <a:rPr lang="en-US" dirty="0"/>
              <a:t> </a:t>
            </a:r>
            <a:r>
              <a:rPr lang="en-US" dirty="0" err="1"/>
              <a:t>bị</a:t>
            </a:r>
            <a:r>
              <a:rPr lang="en-US" dirty="0"/>
              <a:t> </a:t>
            </a:r>
            <a:r>
              <a:rPr lang="en-US" dirty="0" err="1"/>
              <a:t>đầy</a:t>
            </a:r>
            <a:r>
              <a:rPr lang="en-US" dirty="0"/>
              <a:t> </a:t>
            </a:r>
            <a:r>
              <a:rPr lang="en-US" dirty="0" err="1"/>
              <a:t>đủ</a:t>
            </a:r>
            <a:r>
              <a:rPr lang="en-US" dirty="0"/>
              <a:t> </a:t>
            </a:r>
            <a:r>
              <a:rPr lang="en-US" dirty="0" err="1"/>
              <a:t>sách</a:t>
            </a:r>
            <a:r>
              <a:rPr lang="en-US" dirty="0"/>
              <a:t> </a:t>
            </a:r>
            <a:r>
              <a:rPr lang="en-US" dirty="0" err="1"/>
              <a:t>giáo</a:t>
            </a:r>
            <a:r>
              <a:rPr lang="en-US" dirty="0"/>
              <a:t> (</a:t>
            </a:r>
            <a:r>
              <a:rPr lang="en-US" dirty="0" err="1"/>
              <a:t>có</a:t>
            </a:r>
            <a:r>
              <a:rPr lang="en-US" dirty="0"/>
              <a:t> </a:t>
            </a:r>
            <a:r>
              <a:rPr lang="en-US" dirty="0" err="1"/>
              <a:t>thể</a:t>
            </a:r>
            <a:r>
              <a:rPr lang="en-US" dirty="0"/>
              <a:t> </a:t>
            </a:r>
            <a:r>
              <a:rPr lang="en-US" dirty="0" err="1"/>
              <a:t>sử</a:t>
            </a:r>
            <a:r>
              <a:rPr lang="en-US" dirty="0"/>
              <a:t> </a:t>
            </a:r>
            <a:r>
              <a:rPr lang="en-US" dirty="0" err="1"/>
              <a:t>dụng</a:t>
            </a:r>
            <a:r>
              <a:rPr lang="en-US" dirty="0"/>
              <a:t> </a:t>
            </a:r>
            <a:r>
              <a:rPr lang="en-US" dirty="0" err="1"/>
              <a:t>sách</a:t>
            </a:r>
            <a:r>
              <a:rPr lang="en-US" dirty="0"/>
              <a:t> </a:t>
            </a:r>
            <a:r>
              <a:rPr lang="en-US" dirty="0" err="1"/>
              <a:t>điện</a:t>
            </a:r>
            <a:r>
              <a:rPr lang="en-US" dirty="0"/>
              <a:t> </a:t>
            </a:r>
            <a:r>
              <a:rPr lang="en-US" dirty="0" err="1"/>
              <a:t>tử</a:t>
            </a:r>
            <a:r>
              <a:rPr lang="en-US" dirty="0"/>
              <a:t> </a:t>
            </a:r>
            <a:r>
              <a:rPr lang="en-US" dirty="0" err="1"/>
              <a:t>nếu</a:t>
            </a:r>
            <a:r>
              <a:rPr lang="en-US" dirty="0"/>
              <a:t> </a:t>
            </a:r>
            <a:r>
              <a:rPr lang="en-US" dirty="0" err="1"/>
              <a:t>chưa</a:t>
            </a:r>
            <a:r>
              <a:rPr lang="en-US" dirty="0"/>
              <a:t> </a:t>
            </a:r>
            <a:r>
              <a:rPr lang="en-US" dirty="0" err="1"/>
              <a:t>có</a:t>
            </a:r>
            <a:r>
              <a:rPr lang="en-US" dirty="0"/>
              <a: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FA187-55D8-49EB-954C-5D2E1D73B6FB}" type="slidenum">
              <a:rPr lang="en-US" smtClean="0"/>
              <a:t>14</a:t>
            </a:fld>
            <a:endParaRPr lang="en-US"/>
          </a:p>
        </p:txBody>
      </p:sp>
    </p:spTree>
    <p:extLst>
      <p:ext uri="{BB962C8B-B14F-4D97-AF65-F5344CB8AC3E}">
        <p14:creationId xmlns:p14="http://schemas.microsoft.com/office/powerpoint/2010/main" val="1383201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FFA187-55D8-49EB-954C-5D2E1D73B6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569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d99e989f3d_1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d99e989f3d_1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Tiết</a:t>
            </a:r>
            <a:r>
              <a:rPr lang="en-US" dirty="0"/>
              <a:t> </a:t>
            </a:r>
            <a:r>
              <a:rPr lang="en-US" dirty="0" err="1"/>
              <a:t>trước</a:t>
            </a:r>
            <a:r>
              <a:rPr lang="en-US" dirty="0"/>
              <a:t> </a:t>
            </a:r>
            <a:r>
              <a:rPr lang="en-US" dirty="0" err="1"/>
              <a:t>đã</a:t>
            </a:r>
            <a:r>
              <a:rPr lang="en-US" dirty="0"/>
              <a:t> </a:t>
            </a:r>
            <a:r>
              <a:rPr lang="en-US" dirty="0" err="1"/>
              <a:t>giúp</a:t>
            </a:r>
            <a:r>
              <a:rPr lang="en-US" dirty="0"/>
              <a:t> </a:t>
            </a:r>
            <a:r>
              <a:rPr lang="en-US" dirty="0" err="1"/>
              <a:t>chúng</a:t>
            </a:r>
            <a:r>
              <a:rPr lang="en-US" dirty="0"/>
              <a:t> ta </a:t>
            </a:r>
            <a:r>
              <a:rPr lang="en-US" dirty="0" err="1"/>
              <a:t>biết</a:t>
            </a:r>
            <a:r>
              <a:rPr lang="en-US" dirty="0"/>
              <a:t> </a:t>
            </a:r>
            <a:r>
              <a:rPr lang="en-US" dirty="0" err="1"/>
              <a:t>được</a:t>
            </a:r>
            <a:r>
              <a:rPr lang="en-US" dirty="0"/>
              <a:t> </a:t>
            </a:r>
            <a:r>
              <a:rPr lang="en-US" dirty="0" err="1"/>
              <a:t>các</a:t>
            </a:r>
            <a:r>
              <a:rPr lang="en-US" dirty="0"/>
              <a:t> </a:t>
            </a:r>
            <a:r>
              <a:rPr lang="en-US" dirty="0" err="1"/>
              <a:t>điều</a:t>
            </a:r>
            <a:r>
              <a:rPr lang="en-US" dirty="0"/>
              <a:t> </a:t>
            </a:r>
            <a:r>
              <a:rPr lang="en-US" dirty="0" err="1"/>
              <a:t>kiện</a:t>
            </a:r>
            <a:r>
              <a:rPr lang="en-US" dirty="0"/>
              <a:t> </a:t>
            </a:r>
            <a:r>
              <a:rPr lang="en-US" dirty="0" err="1"/>
              <a:t>vật</a:t>
            </a:r>
            <a:r>
              <a:rPr lang="en-US" dirty="0"/>
              <a:t> </a:t>
            </a:r>
            <a:r>
              <a:rPr lang="en-US" dirty="0" err="1"/>
              <a:t>chất</a:t>
            </a:r>
            <a:r>
              <a:rPr lang="en-US" dirty="0"/>
              <a:t>, </a:t>
            </a:r>
            <a:r>
              <a:rPr lang="en-US" dirty="0" err="1"/>
              <a:t>tinh</a:t>
            </a:r>
            <a:r>
              <a:rPr lang="en-US" dirty="0"/>
              <a:t> </a:t>
            </a:r>
            <a:r>
              <a:rPr lang="en-US" dirty="0" err="1"/>
              <a:t>thần</a:t>
            </a:r>
            <a:r>
              <a:rPr lang="en-US" dirty="0"/>
              <a:t> </a:t>
            </a:r>
            <a:r>
              <a:rPr lang="en-US" dirty="0" err="1"/>
              <a:t>giúp</a:t>
            </a:r>
            <a:r>
              <a:rPr lang="en-US" dirty="0"/>
              <a:t> con </a:t>
            </a:r>
            <a:r>
              <a:rPr lang="en-US" dirty="0" err="1"/>
              <a:t>người</a:t>
            </a:r>
            <a:r>
              <a:rPr lang="en-US" dirty="0"/>
              <a:t> </a:t>
            </a:r>
            <a:r>
              <a:rPr lang="en-US" dirty="0" err="1"/>
              <a:t>chúng</a:t>
            </a:r>
            <a:r>
              <a:rPr lang="en-US" dirty="0"/>
              <a:t> ta </a:t>
            </a:r>
            <a:r>
              <a:rPr lang="en-US" dirty="0" err="1"/>
              <a:t>duy</a:t>
            </a:r>
            <a:r>
              <a:rPr lang="en-US" dirty="0"/>
              <a:t> </a:t>
            </a:r>
            <a:r>
              <a:rPr lang="en-US" dirty="0" err="1"/>
              <a:t>trì</a:t>
            </a:r>
            <a:r>
              <a:rPr lang="en-US" dirty="0"/>
              <a:t> </a:t>
            </a:r>
            <a:r>
              <a:rPr lang="en-US" dirty="0" err="1"/>
              <a:t>và</a:t>
            </a:r>
            <a:r>
              <a:rPr lang="en-US" dirty="0"/>
              <a:t> </a:t>
            </a:r>
            <a:r>
              <a:rPr lang="en-US" dirty="0" err="1"/>
              <a:t>phát</a:t>
            </a:r>
            <a:r>
              <a:rPr lang="en-US" dirty="0"/>
              <a:t> </a:t>
            </a:r>
            <a:r>
              <a:rPr lang="en-US" dirty="0" err="1"/>
              <a:t>triển</a:t>
            </a:r>
            <a:r>
              <a:rPr lang="en-US" dirty="0"/>
              <a:t> </a:t>
            </a:r>
            <a:r>
              <a:rPr lang="en-US" dirty="0" err="1"/>
              <a:t>sự</a:t>
            </a:r>
            <a:r>
              <a:rPr lang="en-US" dirty="0"/>
              <a:t> </a:t>
            </a:r>
            <a:r>
              <a:rPr lang="en-US" dirty="0" err="1"/>
              <a:t>sống</a:t>
            </a:r>
            <a:r>
              <a:rPr lang="en-US" dirty="0"/>
              <a:t>. </a:t>
            </a:r>
            <a:r>
              <a:rPr lang="en-US" dirty="0" err="1"/>
              <a:t>Vậy</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sống</a:t>
            </a:r>
            <a:r>
              <a:rPr lang="en-US" dirty="0"/>
              <a:t> con </a:t>
            </a:r>
            <a:r>
              <a:rPr lang="en-US" dirty="0" err="1"/>
              <a:t>người</a:t>
            </a:r>
            <a:r>
              <a:rPr lang="en-US" dirty="0"/>
              <a:t> </a:t>
            </a:r>
            <a:r>
              <a:rPr lang="en-US" dirty="0" err="1"/>
              <a:t>lấy</a:t>
            </a:r>
            <a:r>
              <a:rPr lang="en-US" dirty="0"/>
              <a:t> </a:t>
            </a:r>
            <a:r>
              <a:rPr lang="en-US" dirty="0" err="1"/>
              <a:t>gì</a:t>
            </a:r>
            <a:r>
              <a:rPr lang="en-US" dirty="0"/>
              <a:t> </a:t>
            </a:r>
            <a:r>
              <a:rPr lang="en-US" dirty="0" err="1"/>
              <a:t>từ</a:t>
            </a:r>
            <a:r>
              <a:rPr lang="en-US" dirty="0"/>
              <a:t> </a:t>
            </a:r>
            <a:r>
              <a:rPr lang="en-US" dirty="0" err="1"/>
              <a:t>môi</a:t>
            </a:r>
            <a:r>
              <a:rPr lang="en-US" dirty="0"/>
              <a:t> trường </a:t>
            </a:r>
            <a:r>
              <a:rPr lang="en-US" dirty="0" err="1"/>
              <a:t>và</a:t>
            </a:r>
            <a:r>
              <a:rPr lang="en-US" dirty="0"/>
              <a:t> </a:t>
            </a:r>
            <a:r>
              <a:rPr lang="en-US" dirty="0" err="1"/>
              <a:t>thải</a:t>
            </a:r>
            <a:r>
              <a:rPr lang="en-US" dirty="0"/>
              <a:t> ra </a:t>
            </a:r>
            <a:r>
              <a:rPr lang="en-US" dirty="0" err="1"/>
              <a:t>môi</a:t>
            </a:r>
            <a:r>
              <a:rPr lang="en-US" dirty="0"/>
              <a:t> trường </a:t>
            </a:r>
            <a:r>
              <a:rPr lang="en-US" dirty="0" err="1"/>
              <a:t>những</a:t>
            </a:r>
            <a:r>
              <a:rPr lang="en-US" dirty="0"/>
              <a:t> </a:t>
            </a:r>
            <a:r>
              <a:rPr lang="en-US" dirty="0" err="1"/>
              <a:t>gì</a:t>
            </a:r>
            <a:r>
              <a:rPr lang="en-US" dirty="0"/>
              <a:t>? </a:t>
            </a:r>
            <a:r>
              <a:rPr lang="en-US" dirty="0" err="1"/>
              <a:t>Quá</a:t>
            </a:r>
            <a:r>
              <a:rPr lang="en-US" dirty="0"/>
              <a:t> </a:t>
            </a:r>
            <a:r>
              <a:rPr lang="en-US" dirty="0" err="1"/>
              <a:t>trình</a:t>
            </a:r>
            <a:r>
              <a:rPr lang="en-US" dirty="0"/>
              <a:t> </a:t>
            </a:r>
            <a:r>
              <a:rPr lang="en-US" dirty="0" err="1"/>
              <a:t>đó</a:t>
            </a:r>
            <a:r>
              <a:rPr lang="en-US" dirty="0"/>
              <a:t> </a:t>
            </a:r>
            <a:r>
              <a:rPr lang="en-US" dirty="0" err="1"/>
              <a:t>được</a:t>
            </a:r>
            <a:r>
              <a:rPr lang="en-US" dirty="0"/>
              <a:t> </a:t>
            </a:r>
            <a:r>
              <a:rPr lang="en-US" dirty="0" err="1"/>
              <a:t>diễn</a:t>
            </a:r>
            <a:r>
              <a:rPr lang="en-US" dirty="0"/>
              <a:t> ra </a:t>
            </a:r>
            <a:r>
              <a:rPr lang="en-US" dirty="0" err="1"/>
              <a:t>như</a:t>
            </a:r>
            <a:r>
              <a:rPr lang="en-US" dirty="0"/>
              <a:t> </a:t>
            </a:r>
            <a:r>
              <a:rPr lang="en-US" dirty="0" err="1"/>
              <a:t>thế</a:t>
            </a:r>
            <a:r>
              <a:rPr lang="en-US" dirty="0"/>
              <a:t> </a:t>
            </a:r>
            <a:r>
              <a:rPr lang="en-US" dirty="0" err="1"/>
              <a:t>nào</a:t>
            </a:r>
            <a:r>
              <a:rPr lang="en-US" dirty="0"/>
              <a:t>? </a:t>
            </a:r>
            <a:r>
              <a:rPr lang="en-US" dirty="0" err="1"/>
              <a:t>Hôm</a:t>
            </a:r>
            <a:r>
              <a:rPr lang="en-US" dirty="0"/>
              <a:t> nay </a:t>
            </a:r>
            <a:r>
              <a:rPr lang="en-US" dirty="0" err="1"/>
              <a:t>cô</a:t>
            </a:r>
            <a:r>
              <a:rPr lang="en-US" dirty="0"/>
              <a:t> </a:t>
            </a:r>
            <a:r>
              <a:rPr lang="en-US" dirty="0" err="1"/>
              <a:t>trò</a:t>
            </a:r>
            <a:r>
              <a:rPr lang="en-US" dirty="0"/>
              <a:t> </a:t>
            </a:r>
            <a:r>
              <a:rPr lang="en-US" dirty="0" err="1"/>
              <a:t>chúng</a:t>
            </a:r>
            <a:r>
              <a:rPr lang="en-US" dirty="0"/>
              <a:t> ta </a:t>
            </a:r>
            <a:r>
              <a:rPr lang="en-US" dirty="0" err="1"/>
              <a:t>sẽ</a:t>
            </a:r>
            <a:r>
              <a:rPr lang="en-US" dirty="0"/>
              <a:t> </a:t>
            </a:r>
            <a:r>
              <a:rPr lang="en-US" dirty="0" err="1"/>
              <a:t>cùng</a:t>
            </a:r>
            <a:r>
              <a:rPr lang="en-US" dirty="0"/>
              <a:t> </a:t>
            </a:r>
            <a:r>
              <a:rPr lang="en-US" dirty="0" err="1"/>
              <a:t>nhau</a:t>
            </a:r>
            <a:r>
              <a:rPr lang="en-US" dirty="0"/>
              <a:t> </a:t>
            </a:r>
            <a:r>
              <a:rPr lang="en-US" dirty="0" err="1"/>
              <a:t>khám</a:t>
            </a:r>
            <a:r>
              <a:rPr lang="en-US" dirty="0"/>
              <a:t> </a:t>
            </a:r>
            <a:r>
              <a:rPr lang="en-US" dirty="0" err="1"/>
              <a:t>phá</a:t>
            </a:r>
            <a:r>
              <a:rPr lang="en-US" dirty="0"/>
              <a:t> </a:t>
            </a:r>
            <a:r>
              <a:rPr lang="en-US" dirty="0" err="1"/>
              <a:t>về</a:t>
            </a:r>
            <a:r>
              <a:rPr lang="en-US" dirty="0"/>
              <a:t> </a:t>
            </a:r>
            <a:r>
              <a:rPr lang="en-US" dirty="0" err="1"/>
              <a:t>điều</a:t>
            </a:r>
            <a:r>
              <a:rPr lang="en-US" dirty="0"/>
              <a:t> </a:t>
            </a:r>
            <a:r>
              <a:rPr lang="en-US" dirty="0" err="1"/>
              <a:t>đó</a:t>
            </a:r>
            <a:r>
              <a:rPr lang="en-US" dirty="0"/>
              <a:t> qua </a:t>
            </a:r>
            <a:r>
              <a:rPr lang="en-US" dirty="0" err="1"/>
              <a:t>bài</a:t>
            </a:r>
            <a:r>
              <a:rPr lang="en-US" dirty="0"/>
              <a:t>:</a:t>
            </a:r>
          </a:p>
        </p:txBody>
      </p:sp>
      <p:sp>
        <p:nvSpPr>
          <p:cNvPr id="4" name="Slide Number Placeholder 3"/>
          <p:cNvSpPr>
            <a:spLocks noGrp="1"/>
          </p:cNvSpPr>
          <p:nvPr>
            <p:ph type="sldNum" sz="quarter" idx="5"/>
          </p:nvPr>
        </p:nvSpPr>
        <p:spPr/>
        <p:txBody>
          <a:bodyPr/>
          <a:lstStyle/>
          <a:p>
            <a:fld id="{17FFA187-55D8-49EB-954C-5D2E1D73B6FB}" type="slidenum">
              <a:rPr lang="en-US" smtClean="0"/>
              <a:t>2</a:t>
            </a:fld>
            <a:endParaRPr lang="en-US"/>
          </a:p>
        </p:txBody>
      </p:sp>
    </p:spTree>
    <p:extLst>
      <p:ext uri="{BB962C8B-B14F-4D97-AF65-F5344CB8AC3E}">
        <p14:creationId xmlns:p14="http://schemas.microsoft.com/office/powerpoint/2010/main" val="353403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học</a:t>
            </a:r>
            <a:r>
              <a:rPr lang="en-US" dirty="0"/>
              <a:t> </a:t>
            </a:r>
            <a:r>
              <a:rPr lang="en-US" dirty="0" err="1"/>
              <a:t>này</a:t>
            </a:r>
            <a:r>
              <a:rPr lang="en-US" dirty="0"/>
              <a:t> </a:t>
            </a:r>
            <a:r>
              <a:rPr lang="en-US" dirty="0" err="1"/>
              <a:t>sẽ</a:t>
            </a:r>
            <a:r>
              <a:rPr lang="en-US" dirty="0"/>
              <a:t> </a:t>
            </a:r>
            <a:r>
              <a:rPr lang="en-US" dirty="0" err="1"/>
              <a:t>giúp</a:t>
            </a:r>
            <a:r>
              <a:rPr lang="en-US" dirty="0"/>
              <a:t> </a:t>
            </a:r>
            <a:r>
              <a:rPr lang="en-US" dirty="0" err="1"/>
              <a:t>chúng</a:t>
            </a:r>
            <a:r>
              <a:rPr lang="en-US" dirty="0"/>
              <a:t> ta </a:t>
            </a:r>
            <a:r>
              <a:rPr lang="en-US" dirty="0" err="1"/>
              <a:t>tìm</a:t>
            </a:r>
            <a:r>
              <a:rPr lang="en-US" dirty="0"/>
              <a:t> </a:t>
            </a:r>
            <a:r>
              <a:rPr lang="en-US" dirty="0" err="1"/>
              <a:t>hiểu</a:t>
            </a:r>
            <a:r>
              <a:rPr lang="en-US" dirty="0"/>
              <a:t> 2 </a:t>
            </a:r>
            <a:r>
              <a:rPr lang="en-US" dirty="0" err="1"/>
              <a:t>nội</a:t>
            </a:r>
            <a:r>
              <a:rPr lang="en-US" dirty="0"/>
              <a:t> dung </a:t>
            </a:r>
            <a:r>
              <a:rPr lang="en-US" dirty="0" err="1"/>
              <a:t>chính</a:t>
            </a:r>
            <a:r>
              <a:rPr lang="en-US" dirty="0"/>
              <a:t> </a:t>
            </a:r>
            <a:r>
              <a:rPr lang="en-US" dirty="0" err="1"/>
              <a:t>sau</a:t>
            </a:r>
            <a:r>
              <a:rPr lang="en-US" dirty="0"/>
              <a:t>:</a:t>
            </a:r>
          </a:p>
        </p:txBody>
      </p:sp>
      <p:sp>
        <p:nvSpPr>
          <p:cNvPr id="4" name="Slide Number Placeholder 3"/>
          <p:cNvSpPr>
            <a:spLocks noGrp="1"/>
          </p:cNvSpPr>
          <p:nvPr>
            <p:ph type="sldNum" sz="quarter" idx="5"/>
          </p:nvPr>
        </p:nvSpPr>
        <p:spPr/>
        <p:txBody>
          <a:bodyPr/>
          <a:lstStyle/>
          <a:p>
            <a:fld id="{17FFA187-55D8-49EB-954C-5D2E1D73B6FB}" type="slidenum">
              <a:rPr lang="en-US" smtClean="0"/>
              <a:t>3</a:t>
            </a:fld>
            <a:endParaRPr lang="en-US"/>
          </a:p>
        </p:txBody>
      </p:sp>
    </p:spTree>
    <p:extLst>
      <p:ext uri="{BB962C8B-B14F-4D97-AF65-F5344CB8AC3E}">
        <p14:creationId xmlns:p14="http://schemas.microsoft.com/office/powerpoint/2010/main" val="360894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 xmlns:a16="http://schemas.microsoft.com/office/drawing/2014/main" id="{0392672F-9589-442B-81EA-27F962EFD2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 xmlns:a16="http://schemas.microsoft.com/office/drawing/2014/main" id="{B52D4CBA-023A-48FD-BA0E-DBBF771526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a:extLst>
              <a:ext uri="{FF2B5EF4-FFF2-40B4-BE49-F238E27FC236}">
                <a16:creationId xmlns="" xmlns:a16="http://schemas.microsoft.com/office/drawing/2014/main" id="{BF09AF9D-3E5E-48A5-8415-E815CD97106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3929D5-FCA9-4014-802B-1715B6894C2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2036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FA187-55D8-49EB-954C-5D2E1D73B6FB}" type="slidenum">
              <a:rPr lang="en-US" smtClean="0"/>
              <a:t>6</a:t>
            </a:fld>
            <a:endParaRPr lang="en-US"/>
          </a:p>
        </p:txBody>
      </p:sp>
    </p:spTree>
    <p:extLst>
      <p:ext uri="{BB962C8B-B14F-4D97-AF65-F5344CB8AC3E}">
        <p14:creationId xmlns:p14="http://schemas.microsoft.com/office/powerpoint/2010/main" val="72843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 xmlns:a16="http://schemas.microsoft.com/office/drawing/2014/main" id="{0392672F-9589-442B-81EA-27F962EFD2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 xmlns:a16="http://schemas.microsoft.com/office/drawing/2014/main" id="{B52D4CBA-023A-48FD-BA0E-DBBF771526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vi-VN" altLang="en-US" dirty="0"/>
              <a:t>Vậy cô đố các em</a:t>
            </a:r>
            <a:endParaRPr lang="en-US" altLang="en-US" dirty="0"/>
          </a:p>
        </p:txBody>
      </p:sp>
      <p:sp>
        <p:nvSpPr>
          <p:cNvPr id="18436" name="Slide Number Placeholder 3">
            <a:extLst>
              <a:ext uri="{FF2B5EF4-FFF2-40B4-BE49-F238E27FC236}">
                <a16:creationId xmlns="" xmlns:a16="http://schemas.microsoft.com/office/drawing/2014/main" id="{BF09AF9D-3E5E-48A5-8415-E815CD97106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3929D5-FCA9-4014-802B-1715B6894C2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3758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FA187-55D8-49EB-954C-5D2E1D73B6FB}" type="slidenum">
              <a:rPr lang="en-US" smtClean="0"/>
              <a:t>11</a:t>
            </a:fld>
            <a:endParaRPr lang="en-US"/>
          </a:p>
        </p:txBody>
      </p:sp>
    </p:spTree>
    <p:extLst>
      <p:ext uri="{BB962C8B-B14F-4D97-AF65-F5344CB8AC3E}">
        <p14:creationId xmlns:p14="http://schemas.microsoft.com/office/powerpoint/2010/main" val="116241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Đúng rồi chúng ta có rất nhiều cách để bảo vệ môi trường</a:t>
            </a:r>
            <a:endParaRPr lang="en-US" dirty="0"/>
          </a:p>
        </p:txBody>
      </p:sp>
      <p:sp>
        <p:nvSpPr>
          <p:cNvPr id="4" name="Slide Number Placeholder 3"/>
          <p:cNvSpPr>
            <a:spLocks noGrp="1"/>
          </p:cNvSpPr>
          <p:nvPr>
            <p:ph type="sldNum" sz="quarter" idx="5"/>
          </p:nvPr>
        </p:nvSpPr>
        <p:spPr/>
        <p:txBody>
          <a:bodyPr/>
          <a:lstStyle/>
          <a:p>
            <a:fld id="{17FFA187-55D8-49EB-954C-5D2E1D73B6FB}" type="slidenum">
              <a:rPr lang="en-US" smtClean="0"/>
              <a:t>12</a:t>
            </a:fld>
            <a:endParaRPr lang="en-US"/>
          </a:p>
        </p:txBody>
      </p:sp>
    </p:spTree>
    <p:extLst>
      <p:ext uri="{BB962C8B-B14F-4D97-AF65-F5344CB8AC3E}">
        <p14:creationId xmlns:p14="http://schemas.microsoft.com/office/powerpoint/2010/main" val="3732921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Ở phần 1 giúp ta hiểu được việc trao đổi chất giữa nguời và môi trường là vô cùng quan trọng. Vậy việc trao chất ấy diễn ra như thế nào? Chúng ta sẽ tìm hiểu sang phần 2.</a:t>
            </a:r>
            <a:endParaRPr lang="en-US" dirty="0"/>
          </a:p>
        </p:txBody>
      </p:sp>
      <p:sp>
        <p:nvSpPr>
          <p:cNvPr id="4" name="Slide Number Placeholder 3"/>
          <p:cNvSpPr>
            <a:spLocks noGrp="1"/>
          </p:cNvSpPr>
          <p:nvPr>
            <p:ph type="sldNum" sz="quarter" idx="5"/>
          </p:nvPr>
        </p:nvSpPr>
        <p:spPr/>
        <p:txBody>
          <a:bodyPr/>
          <a:lstStyle/>
          <a:p>
            <a:fld id="{17FFA187-55D8-49EB-954C-5D2E1D73B6FB}" type="slidenum">
              <a:rPr lang="en-US" smtClean="0"/>
              <a:t>13</a:t>
            </a:fld>
            <a:endParaRPr lang="en-US"/>
          </a:p>
        </p:txBody>
      </p:sp>
    </p:spTree>
    <p:extLst>
      <p:ext uri="{BB962C8B-B14F-4D97-AF65-F5344CB8AC3E}">
        <p14:creationId xmlns:p14="http://schemas.microsoft.com/office/powerpoint/2010/main" val="283023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254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78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884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8C74D26E-64B8-45D4-AC4C-9627ED5C0BA9}"/>
              </a:ext>
            </a:extLst>
          </p:cNvPr>
          <p:cNvSpPr>
            <a:spLocks noGrp="1"/>
          </p:cNvSpPr>
          <p:nvPr>
            <p:ph type="dt" sz="half" idx="10"/>
          </p:nvPr>
        </p:nvSpPr>
        <p:spPr/>
        <p:txBody>
          <a:bodyPr/>
          <a:lstStyle>
            <a:lvl1pPr>
              <a:defRPr/>
            </a:lvl1pPr>
          </a:lstStyle>
          <a:p>
            <a:pPr>
              <a:defRPr/>
            </a:pPr>
            <a:fld id="{FC35F616-372F-4000-B493-0BC9A761DE54}" type="datetimeFigureOut">
              <a:rPr lang="en-US"/>
              <a:pPr>
                <a:defRPr/>
              </a:pPr>
              <a:t>9/24/2021</a:t>
            </a:fld>
            <a:endParaRPr lang="en-US"/>
          </a:p>
        </p:txBody>
      </p:sp>
      <p:sp>
        <p:nvSpPr>
          <p:cNvPr id="5" name="Footer Placeholder 4">
            <a:extLst>
              <a:ext uri="{FF2B5EF4-FFF2-40B4-BE49-F238E27FC236}">
                <a16:creationId xmlns="" xmlns:a16="http://schemas.microsoft.com/office/drawing/2014/main" id="{884D3F34-ECA2-47C5-B775-CBCC37C56D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A62FA6BD-8DDC-4D49-8774-4FF159699FA2}"/>
              </a:ext>
            </a:extLst>
          </p:cNvPr>
          <p:cNvSpPr>
            <a:spLocks noGrp="1"/>
          </p:cNvSpPr>
          <p:nvPr>
            <p:ph type="sldNum" sz="quarter" idx="12"/>
          </p:nvPr>
        </p:nvSpPr>
        <p:spPr/>
        <p:txBody>
          <a:bodyPr/>
          <a:lstStyle>
            <a:lvl1pPr>
              <a:defRPr/>
            </a:lvl1pPr>
          </a:lstStyle>
          <a:p>
            <a:fld id="{EA742A4E-885F-46B1-94D8-A1D30C028B84}" type="slidenum">
              <a:rPr lang="en-US" altLang="en-US"/>
              <a:pPr/>
              <a:t>‹#›</a:t>
            </a:fld>
            <a:endParaRPr lang="en-US" altLang="en-US"/>
          </a:p>
        </p:txBody>
      </p:sp>
    </p:spTree>
    <p:extLst>
      <p:ext uri="{BB962C8B-B14F-4D97-AF65-F5344CB8AC3E}">
        <p14:creationId xmlns:p14="http://schemas.microsoft.com/office/powerpoint/2010/main" val="1849156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561CBF6-B309-4641-BE18-2A7F7848F5D5}"/>
              </a:ext>
            </a:extLst>
          </p:cNvPr>
          <p:cNvSpPr>
            <a:spLocks noGrp="1"/>
          </p:cNvSpPr>
          <p:nvPr>
            <p:ph type="dt" sz="half" idx="10"/>
          </p:nvPr>
        </p:nvSpPr>
        <p:spPr/>
        <p:txBody>
          <a:bodyPr/>
          <a:lstStyle>
            <a:lvl1pPr>
              <a:defRPr/>
            </a:lvl1pPr>
          </a:lstStyle>
          <a:p>
            <a:pPr>
              <a:defRPr/>
            </a:pPr>
            <a:fld id="{A7F5E92B-97EE-4266-BD0D-B3ABC8BAB0D5}" type="datetimeFigureOut">
              <a:rPr lang="en-US"/>
              <a:pPr>
                <a:defRPr/>
              </a:pPr>
              <a:t>9/24/2021</a:t>
            </a:fld>
            <a:endParaRPr lang="en-US"/>
          </a:p>
        </p:txBody>
      </p:sp>
      <p:sp>
        <p:nvSpPr>
          <p:cNvPr id="5" name="Footer Placeholder 4">
            <a:extLst>
              <a:ext uri="{FF2B5EF4-FFF2-40B4-BE49-F238E27FC236}">
                <a16:creationId xmlns="" xmlns:a16="http://schemas.microsoft.com/office/drawing/2014/main" id="{B9BD0350-890E-4F5B-BF2E-A30342F17D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C01EE20D-E126-4751-9EF0-2B7F18EE03CF}"/>
              </a:ext>
            </a:extLst>
          </p:cNvPr>
          <p:cNvSpPr>
            <a:spLocks noGrp="1"/>
          </p:cNvSpPr>
          <p:nvPr>
            <p:ph type="sldNum" sz="quarter" idx="12"/>
          </p:nvPr>
        </p:nvSpPr>
        <p:spPr/>
        <p:txBody>
          <a:bodyPr/>
          <a:lstStyle>
            <a:lvl1pPr>
              <a:defRPr/>
            </a:lvl1pPr>
          </a:lstStyle>
          <a:p>
            <a:fld id="{75FA2AD0-0411-4FED-8762-FC8E39D6139D}" type="slidenum">
              <a:rPr lang="en-US" altLang="en-US"/>
              <a:pPr/>
              <a:t>‹#›</a:t>
            </a:fld>
            <a:endParaRPr lang="en-US" altLang="en-US"/>
          </a:p>
        </p:txBody>
      </p:sp>
    </p:spTree>
    <p:extLst>
      <p:ext uri="{BB962C8B-B14F-4D97-AF65-F5344CB8AC3E}">
        <p14:creationId xmlns:p14="http://schemas.microsoft.com/office/powerpoint/2010/main" val="1884108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E3EEB05-F2AF-4F4E-AA8E-B315F1C0B5C9}"/>
              </a:ext>
            </a:extLst>
          </p:cNvPr>
          <p:cNvSpPr>
            <a:spLocks noGrp="1"/>
          </p:cNvSpPr>
          <p:nvPr>
            <p:ph type="dt" sz="half" idx="10"/>
          </p:nvPr>
        </p:nvSpPr>
        <p:spPr/>
        <p:txBody>
          <a:bodyPr/>
          <a:lstStyle>
            <a:lvl1pPr>
              <a:defRPr/>
            </a:lvl1pPr>
          </a:lstStyle>
          <a:p>
            <a:pPr>
              <a:defRPr/>
            </a:pPr>
            <a:fld id="{901540F6-D0AE-48A9-864F-772E951283B1}" type="datetimeFigureOut">
              <a:rPr lang="en-US"/>
              <a:pPr>
                <a:defRPr/>
              </a:pPr>
              <a:t>9/24/2021</a:t>
            </a:fld>
            <a:endParaRPr lang="en-US"/>
          </a:p>
        </p:txBody>
      </p:sp>
      <p:sp>
        <p:nvSpPr>
          <p:cNvPr id="5" name="Footer Placeholder 4">
            <a:extLst>
              <a:ext uri="{FF2B5EF4-FFF2-40B4-BE49-F238E27FC236}">
                <a16:creationId xmlns="" xmlns:a16="http://schemas.microsoft.com/office/drawing/2014/main" id="{632DF929-A1D5-420D-A538-44AC85DB19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C0089C16-273E-493F-9EE4-D868BDA3097E}"/>
              </a:ext>
            </a:extLst>
          </p:cNvPr>
          <p:cNvSpPr>
            <a:spLocks noGrp="1"/>
          </p:cNvSpPr>
          <p:nvPr>
            <p:ph type="sldNum" sz="quarter" idx="12"/>
          </p:nvPr>
        </p:nvSpPr>
        <p:spPr/>
        <p:txBody>
          <a:bodyPr/>
          <a:lstStyle>
            <a:lvl1pPr>
              <a:defRPr/>
            </a:lvl1pPr>
          </a:lstStyle>
          <a:p>
            <a:fld id="{6F8318A2-BF82-4878-8055-5C73375B0D43}" type="slidenum">
              <a:rPr lang="en-US" altLang="en-US"/>
              <a:pPr/>
              <a:t>‹#›</a:t>
            </a:fld>
            <a:endParaRPr lang="en-US" altLang="en-US"/>
          </a:p>
        </p:txBody>
      </p:sp>
    </p:spTree>
    <p:extLst>
      <p:ext uri="{BB962C8B-B14F-4D97-AF65-F5344CB8AC3E}">
        <p14:creationId xmlns:p14="http://schemas.microsoft.com/office/powerpoint/2010/main" val="933487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C682788D-342D-4F49-B519-3061D2AFB5B1}"/>
              </a:ext>
            </a:extLst>
          </p:cNvPr>
          <p:cNvSpPr>
            <a:spLocks noGrp="1"/>
          </p:cNvSpPr>
          <p:nvPr>
            <p:ph type="dt" sz="half" idx="10"/>
          </p:nvPr>
        </p:nvSpPr>
        <p:spPr/>
        <p:txBody>
          <a:bodyPr/>
          <a:lstStyle>
            <a:lvl1pPr>
              <a:defRPr/>
            </a:lvl1pPr>
          </a:lstStyle>
          <a:p>
            <a:pPr>
              <a:defRPr/>
            </a:pPr>
            <a:fld id="{EC51D44D-7512-4A04-9FFF-AE4A54C9B8F1}" type="datetimeFigureOut">
              <a:rPr lang="en-US"/>
              <a:pPr>
                <a:defRPr/>
              </a:pPr>
              <a:t>9/24/2021</a:t>
            </a:fld>
            <a:endParaRPr lang="en-US"/>
          </a:p>
        </p:txBody>
      </p:sp>
      <p:sp>
        <p:nvSpPr>
          <p:cNvPr id="6" name="Footer Placeholder 4">
            <a:extLst>
              <a:ext uri="{FF2B5EF4-FFF2-40B4-BE49-F238E27FC236}">
                <a16:creationId xmlns="" xmlns:a16="http://schemas.microsoft.com/office/drawing/2014/main" id="{E06F6641-F0A7-4CE1-B397-F9F7C1C2E0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07545E4-EDAB-43B7-B859-F2912CEADA01}"/>
              </a:ext>
            </a:extLst>
          </p:cNvPr>
          <p:cNvSpPr>
            <a:spLocks noGrp="1"/>
          </p:cNvSpPr>
          <p:nvPr>
            <p:ph type="sldNum" sz="quarter" idx="12"/>
          </p:nvPr>
        </p:nvSpPr>
        <p:spPr/>
        <p:txBody>
          <a:bodyPr/>
          <a:lstStyle>
            <a:lvl1pPr>
              <a:defRPr/>
            </a:lvl1pPr>
          </a:lstStyle>
          <a:p>
            <a:fld id="{EA9D0E01-8C0E-4CA2-B08A-A1471D620164}" type="slidenum">
              <a:rPr lang="en-US" altLang="en-US"/>
              <a:pPr/>
              <a:t>‹#›</a:t>
            </a:fld>
            <a:endParaRPr lang="en-US" altLang="en-US"/>
          </a:p>
        </p:txBody>
      </p:sp>
    </p:spTree>
    <p:extLst>
      <p:ext uri="{BB962C8B-B14F-4D97-AF65-F5344CB8AC3E}">
        <p14:creationId xmlns:p14="http://schemas.microsoft.com/office/powerpoint/2010/main" val="862475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D8D15362-81B4-41DE-AB01-942BB69E8B0B}"/>
              </a:ext>
            </a:extLst>
          </p:cNvPr>
          <p:cNvSpPr>
            <a:spLocks noGrp="1"/>
          </p:cNvSpPr>
          <p:nvPr>
            <p:ph type="dt" sz="half" idx="10"/>
          </p:nvPr>
        </p:nvSpPr>
        <p:spPr/>
        <p:txBody>
          <a:bodyPr/>
          <a:lstStyle>
            <a:lvl1pPr>
              <a:defRPr/>
            </a:lvl1pPr>
          </a:lstStyle>
          <a:p>
            <a:pPr>
              <a:defRPr/>
            </a:pPr>
            <a:fld id="{4A81FB36-7AA7-4F47-80C6-882DBB7DF1DD}" type="datetimeFigureOut">
              <a:rPr lang="en-US"/>
              <a:pPr>
                <a:defRPr/>
              </a:pPr>
              <a:t>9/24/2021</a:t>
            </a:fld>
            <a:endParaRPr lang="en-US"/>
          </a:p>
        </p:txBody>
      </p:sp>
      <p:sp>
        <p:nvSpPr>
          <p:cNvPr id="8" name="Footer Placeholder 4">
            <a:extLst>
              <a:ext uri="{FF2B5EF4-FFF2-40B4-BE49-F238E27FC236}">
                <a16:creationId xmlns="" xmlns:a16="http://schemas.microsoft.com/office/drawing/2014/main" id="{764428AC-8AC0-4660-9C09-9ADBB839086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28DA3FB6-C0E5-44FF-A89E-95F34CF946B5}"/>
              </a:ext>
            </a:extLst>
          </p:cNvPr>
          <p:cNvSpPr>
            <a:spLocks noGrp="1"/>
          </p:cNvSpPr>
          <p:nvPr>
            <p:ph type="sldNum" sz="quarter" idx="12"/>
          </p:nvPr>
        </p:nvSpPr>
        <p:spPr/>
        <p:txBody>
          <a:bodyPr/>
          <a:lstStyle>
            <a:lvl1pPr>
              <a:defRPr/>
            </a:lvl1pPr>
          </a:lstStyle>
          <a:p>
            <a:fld id="{5E7A595F-E19E-437B-B90E-2DEE94359611}" type="slidenum">
              <a:rPr lang="en-US" altLang="en-US"/>
              <a:pPr/>
              <a:t>‹#›</a:t>
            </a:fld>
            <a:endParaRPr lang="en-US" altLang="en-US"/>
          </a:p>
        </p:txBody>
      </p:sp>
    </p:spTree>
    <p:extLst>
      <p:ext uri="{BB962C8B-B14F-4D97-AF65-F5344CB8AC3E}">
        <p14:creationId xmlns:p14="http://schemas.microsoft.com/office/powerpoint/2010/main" val="3231649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42C3C547-31E9-4ACB-9D24-6D41BBD4652F}"/>
              </a:ext>
            </a:extLst>
          </p:cNvPr>
          <p:cNvSpPr>
            <a:spLocks noGrp="1"/>
          </p:cNvSpPr>
          <p:nvPr>
            <p:ph type="dt" sz="half" idx="10"/>
          </p:nvPr>
        </p:nvSpPr>
        <p:spPr/>
        <p:txBody>
          <a:bodyPr/>
          <a:lstStyle>
            <a:lvl1pPr>
              <a:defRPr/>
            </a:lvl1pPr>
          </a:lstStyle>
          <a:p>
            <a:pPr>
              <a:defRPr/>
            </a:pPr>
            <a:fld id="{8C6E5F70-B0EA-4E96-A07E-A0F044654ADA}" type="datetimeFigureOut">
              <a:rPr lang="en-US"/>
              <a:pPr>
                <a:defRPr/>
              </a:pPr>
              <a:t>9/24/2021</a:t>
            </a:fld>
            <a:endParaRPr lang="en-US"/>
          </a:p>
        </p:txBody>
      </p:sp>
      <p:sp>
        <p:nvSpPr>
          <p:cNvPr id="4" name="Footer Placeholder 4">
            <a:extLst>
              <a:ext uri="{FF2B5EF4-FFF2-40B4-BE49-F238E27FC236}">
                <a16:creationId xmlns="" xmlns:a16="http://schemas.microsoft.com/office/drawing/2014/main" id="{23BD671C-F1A7-4962-AB8D-43B286F30F5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29045054-5549-491C-B8FA-ECBEB4AF6BA7}"/>
              </a:ext>
            </a:extLst>
          </p:cNvPr>
          <p:cNvSpPr>
            <a:spLocks noGrp="1"/>
          </p:cNvSpPr>
          <p:nvPr>
            <p:ph type="sldNum" sz="quarter" idx="12"/>
          </p:nvPr>
        </p:nvSpPr>
        <p:spPr/>
        <p:txBody>
          <a:bodyPr/>
          <a:lstStyle>
            <a:lvl1pPr>
              <a:defRPr/>
            </a:lvl1pPr>
          </a:lstStyle>
          <a:p>
            <a:fld id="{830F8AD0-402A-4AEF-BDAA-77F6A86BC62E}" type="slidenum">
              <a:rPr lang="en-US" altLang="en-US"/>
              <a:pPr/>
              <a:t>‹#›</a:t>
            </a:fld>
            <a:endParaRPr lang="en-US" altLang="en-US"/>
          </a:p>
        </p:txBody>
      </p:sp>
    </p:spTree>
    <p:extLst>
      <p:ext uri="{BB962C8B-B14F-4D97-AF65-F5344CB8AC3E}">
        <p14:creationId xmlns:p14="http://schemas.microsoft.com/office/powerpoint/2010/main" val="753241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1455CA4B-3BA3-47FC-929E-5E5A8825B1C4}"/>
              </a:ext>
            </a:extLst>
          </p:cNvPr>
          <p:cNvSpPr>
            <a:spLocks noGrp="1"/>
          </p:cNvSpPr>
          <p:nvPr>
            <p:ph type="dt" sz="half" idx="10"/>
          </p:nvPr>
        </p:nvSpPr>
        <p:spPr/>
        <p:txBody>
          <a:bodyPr/>
          <a:lstStyle>
            <a:lvl1pPr>
              <a:defRPr/>
            </a:lvl1pPr>
          </a:lstStyle>
          <a:p>
            <a:pPr>
              <a:defRPr/>
            </a:pPr>
            <a:fld id="{D95C0A4E-814E-48C4-92B1-70342EA360C9}" type="datetimeFigureOut">
              <a:rPr lang="en-US"/>
              <a:pPr>
                <a:defRPr/>
              </a:pPr>
              <a:t>9/24/2021</a:t>
            </a:fld>
            <a:endParaRPr lang="en-US"/>
          </a:p>
        </p:txBody>
      </p:sp>
      <p:sp>
        <p:nvSpPr>
          <p:cNvPr id="3" name="Footer Placeholder 4">
            <a:extLst>
              <a:ext uri="{FF2B5EF4-FFF2-40B4-BE49-F238E27FC236}">
                <a16:creationId xmlns="" xmlns:a16="http://schemas.microsoft.com/office/drawing/2014/main" id="{92D7F9FC-B056-45AB-8EFC-2EDE3A67E5E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3C83B781-475F-4904-B2B0-8D0DE043826E}"/>
              </a:ext>
            </a:extLst>
          </p:cNvPr>
          <p:cNvSpPr>
            <a:spLocks noGrp="1"/>
          </p:cNvSpPr>
          <p:nvPr>
            <p:ph type="sldNum" sz="quarter" idx="12"/>
          </p:nvPr>
        </p:nvSpPr>
        <p:spPr/>
        <p:txBody>
          <a:bodyPr/>
          <a:lstStyle>
            <a:lvl1pPr>
              <a:defRPr/>
            </a:lvl1pPr>
          </a:lstStyle>
          <a:p>
            <a:fld id="{5BED343B-CEF9-4608-93BE-B9A19A5FD1F5}" type="slidenum">
              <a:rPr lang="en-US" altLang="en-US"/>
              <a:pPr/>
              <a:t>‹#›</a:t>
            </a:fld>
            <a:endParaRPr lang="en-US" altLang="en-US"/>
          </a:p>
        </p:txBody>
      </p:sp>
    </p:spTree>
    <p:extLst>
      <p:ext uri="{BB962C8B-B14F-4D97-AF65-F5344CB8AC3E}">
        <p14:creationId xmlns:p14="http://schemas.microsoft.com/office/powerpoint/2010/main" val="1395353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9E925F0C-44CD-48E8-9D3E-59B54220AF6D}"/>
              </a:ext>
            </a:extLst>
          </p:cNvPr>
          <p:cNvSpPr>
            <a:spLocks noGrp="1"/>
          </p:cNvSpPr>
          <p:nvPr>
            <p:ph type="dt" sz="half" idx="10"/>
          </p:nvPr>
        </p:nvSpPr>
        <p:spPr/>
        <p:txBody>
          <a:bodyPr/>
          <a:lstStyle>
            <a:lvl1pPr>
              <a:defRPr/>
            </a:lvl1pPr>
          </a:lstStyle>
          <a:p>
            <a:pPr>
              <a:defRPr/>
            </a:pPr>
            <a:fld id="{F76FFCC7-5831-4A8F-A4D6-73DF42D8C144}" type="datetimeFigureOut">
              <a:rPr lang="en-US"/>
              <a:pPr>
                <a:defRPr/>
              </a:pPr>
              <a:t>9/24/2021</a:t>
            </a:fld>
            <a:endParaRPr lang="en-US"/>
          </a:p>
        </p:txBody>
      </p:sp>
      <p:sp>
        <p:nvSpPr>
          <p:cNvPr id="6" name="Footer Placeholder 4">
            <a:extLst>
              <a:ext uri="{FF2B5EF4-FFF2-40B4-BE49-F238E27FC236}">
                <a16:creationId xmlns="" xmlns:a16="http://schemas.microsoft.com/office/drawing/2014/main" id="{AEA3CB6A-C114-44A6-A5B7-DBD6BB1401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22E2F241-9BB9-4388-A5FF-5F6500D5C487}"/>
              </a:ext>
            </a:extLst>
          </p:cNvPr>
          <p:cNvSpPr>
            <a:spLocks noGrp="1"/>
          </p:cNvSpPr>
          <p:nvPr>
            <p:ph type="sldNum" sz="quarter" idx="12"/>
          </p:nvPr>
        </p:nvSpPr>
        <p:spPr/>
        <p:txBody>
          <a:bodyPr/>
          <a:lstStyle>
            <a:lvl1pPr>
              <a:defRPr/>
            </a:lvl1pPr>
          </a:lstStyle>
          <a:p>
            <a:fld id="{07097FF8-D59E-494E-B758-C56E1855CB46}" type="slidenum">
              <a:rPr lang="en-US" altLang="en-US"/>
              <a:pPr/>
              <a:t>‹#›</a:t>
            </a:fld>
            <a:endParaRPr lang="en-US" altLang="en-US"/>
          </a:p>
        </p:txBody>
      </p:sp>
    </p:spTree>
    <p:extLst>
      <p:ext uri="{BB962C8B-B14F-4D97-AF65-F5344CB8AC3E}">
        <p14:creationId xmlns:p14="http://schemas.microsoft.com/office/powerpoint/2010/main" val="373146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0482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BA9A5BBB-B7B5-4F64-9C2C-8A4D0EF43461}"/>
              </a:ext>
            </a:extLst>
          </p:cNvPr>
          <p:cNvSpPr>
            <a:spLocks noGrp="1"/>
          </p:cNvSpPr>
          <p:nvPr>
            <p:ph type="dt" sz="half" idx="10"/>
          </p:nvPr>
        </p:nvSpPr>
        <p:spPr/>
        <p:txBody>
          <a:bodyPr/>
          <a:lstStyle>
            <a:lvl1pPr>
              <a:defRPr/>
            </a:lvl1pPr>
          </a:lstStyle>
          <a:p>
            <a:pPr>
              <a:defRPr/>
            </a:pPr>
            <a:fld id="{F985C0E4-E5AA-4DE3-A297-FD4B832BFA4D}" type="datetimeFigureOut">
              <a:rPr lang="en-US"/>
              <a:pPr>
                <a:defRPr/>
              </a:pPr>
              <a:t>9/24/2021</a:t>
            </a:fld>
            <a:endParaRPr lang="en-US"/>
          </a:p>
        </p:txBody>
      </p:sp>
      <p:sp>
        <p:nvSpPr>
          <p:cNvPr id="6" name="Footer Placeholder 4">
            <a:extLst>
              <a:ext uri="{FF2B5EF4-FFF2-40B4-BE49-F238E27FC236}">
                <a16:creationId xmlns="" xmlns:a16="http://schemas.microsoft.com/office/drawing/2014/main" id="{96C56D49-A904-4C2B-86D1-2FD836391B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0D0F57BE-C633-43A4-9385-DB56CDEDC87B}"/>
              </a:ext>
            </a:extLst>
          </p:cNvPr>
          <p:cNvSpPr>
            <a:spLocks noGrp="1"/>
          </p:cNvSpPr>
          <p:nvPr>
            <p:ph type="sldNum" sz="quarter" idx="12"/>
          </p:nvPr>
        </p:nvSpPr>
        <p:spPr/>
        <p:txBody>
          <a:bodyPr/>
          <a:lstStyle>
            <a:lvl1pPr>
              <a:defRPr/>
            </a:lvl1pPr>
          </a:lstStyle>
          <a:p>
            <a:fld id="{0B8E7096-C8B6-4826-A5D1-18DA39DB46F5}" type="slidenum">
              <a:rPr lang="en-US" altLang="en-US"/>
              <a:pPr/>
              <a:t>‹#›</a:t>
            </a:fld>
            <a:endParaRPr lang="en-US" altLang="en-US"/>
          </a:p>
        </p:txBody>
      </p:sp>
    </p:spTree>
    <p:extLst>
      <p:ext uri="{BB962C8B-B14F-4D97-AF65-F5344CB8AC3E}">
        <p14:creationId xmlns:p14="http://schemas.microsoft.com/office/powerpoint/2010/main" val="3788319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A955F65-38AF-4605-8DBE-5F29CC20ADD1}"/>
              </a:ext>
            </a:extLst>
          </p:cNvPr>
          <p:cNvSpPr>
            <a:spLocks noGrp="1"/>
          </p:cNvSpPr>
          <p:nvPr>
            <p:ph type="dt" sz="half" idx="10"/>
          </p:nvPr>
        </p:nvSpPr>
        <p:spPr/>
        <p:txBody>
          <a:bodyPr/>
          <a:lstStyle>
            <a:lvl1pPr>
              <a:defRPr/>
            </a:lvl1pPr>
          </a:lstStyle>
          <a:p>
            <a:pPr>
              <a:defRPr/>
            </a:pPr>
            <a:fld id="{5C9FECF8-E1B2-4DA1-A32F-6DB61D8C4E54}" type="datetimeFigureOut">
              <a:rPr lang="en-US"/>
              <a:pPr>
                <a:defRPr/>
              </a:pPr>
              <a:t>9/24/2021</a:t>
            </a:fld>
            <a:endParaRPr lang="en-US"/>
          </a:p>
        </p:txBody>
      </p:sp>
      <p:sp>
        <p:nvSpPr>
          <p:cNvPr id="5" name="Footer Placeholder 4">
            <a:extLst>
              <a:ext uri="{FF2B5EF4-FFF2-40B4-BE49-F238E27FC236}">
                <a16:creationId xmlns="" xmlns:a16="http://schemas.microsoft.com/office/drawing/2014/main" id="{6F09A3CA-C567-404B-B725-04047DEFB5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A4D2420F-2B17-420E-942F-7B799FCC1F0D}"/>
              </a:ext>
            </a:extLst>
          </p:cNvPr>
          <p:cNvSpPr>
            <a:spLocks noGrp="1"/>
          </p:cNvSpPr>
          <p:nvPr>
            <p:ph type="sldNum" sz="quarter" idx="12"/>
          </p:nvPr>
        </p:nvSpPr>
        <p:spPr/>
        <p:txBody>
          <a:bodyPr/>
          <a:lstStyle>
            <a:lvl1pPr>
              <a:defRPr/>
            </a:lvl1pPr>
          </a:lstStyle>
          <a:p>
            <a:fld id="{0D2AF970-7E37-4035-87BD-FE3990ADEE51}" type="slidenum">
              <a:rPr lang="en-US" altLang="en-US"/>
              <a:pPr/>
              <a:t>‹#›</a:t>
            </a:fld>
            <a:endParaRPr lang="en-US" altLang="en-US"/>
          </a:p>
        </p:txBody>
      </p:sp>
    </p:spTree>
    <p:extLst>
      <p:ext uri="{BB962C8B-B14F-4D97-AF65-F5344CB8AC3E}">
        <p14:creationId xmlns:p14="http://schemas.microsoft.com/office/powerpoint/2010/main" val="1409841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AF4D0E5-AA01-4854-B6A1-F76B611BCCF2}"/>
              </a:ext>
            </a:extLst>
          </p:cNvPr>
          <p:cNvSpPr>
            <a:spLocks noGrp="1"/>
          </p:cNvSpPr>
          <p:nvPr>
            <p:ph type="dt" sz="half" idx="10"/>
          </p:nvPr>
        </p:nvSpPr>
        <p:spPr/>
        <p:txBody>
          <a:bodyPr/>
          <a:lstStyle>
            <a:lvl1pPr>
              <a:defRPr/>
            </a:lvl1pPr>
          </a:lstStyle>
          <a:p>
            <a:pPr>
              <a:defRPr/>
            </a:pPr>
            <a:fld id="{BC79CC60-1408-4091-BA8B-0D7F78F31288}" type="datetimeFigureOut">
              <a:rPr lang="en-US"/>
              <a:pPr>
                <a:defRPr/>
              </a:pPr>
              <a:t>9/24/2021</a:t>
            </a:fld>
            <a:endParaRPr lang="en-US"/>
          </a:p>
        </p:txBody>
      </p:sp>
      <p:sp>
        <p:nvSpPr>
          <p:cNvPr id="5" name="Footer Placeholder 4">
            <a:extLst>
              <a:ext uri="{FF2B5EF4-FFF2-40B4-BE49-F238E27FC236}">
                <a16:creationId xmlns="" xmlns:a16="http://schemas.microsoft.com/office/drawing/2014/main" id="{5867ABA7-68A9-45A0-83B7-3F84580B0B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03DCA609-BDAF-4E2C-89C9-BE3003B86687}"/>
              </a:ext>
            </a:extLst>
          </p:cNvPr>
          <p:cNvSpPr>
            <a:spLocks noGrp="1"/>
          </p:cNvSpPr>
          <p:nvPr>
            <p:ph type="sldNum" sz="quarter" idx="12"/>
          </p:nvPr>
        </p:nvSpPr>
        <p:spPr/>
        <p:txBody>
          <a:bodyPr/>
          <a:lstStyle>
            <a:lvl1pPr>
              <a:defRPr/>
            </a:lvl1pPr>
          </a:lstStyle>
          <a:p>
            <a:fld id="{5ACE1F85-15E9-4ACC-A76B-577D51C5FB46}" type="slidenum">
              <a:rPr lang="en-US" altLang="en-US"/>
              <a:pPr/>
              <a:t>‹#›</a:t>
            </a:fld>
            <a:endParaRPr lang="en-US" altLang="en-US"/>
          </a:p>
        </p:txBody>
      </p:sp>
    </p:spTree>
    <p:extLst>
      <p:ext uri="{BB962C8B-B14F-4D97-AF65-F5344CB8AC3E}">
        <p14:creationId xmlns:p14="http://schemas.microsoft.com/office/powerpoint/2010/main" val="2012584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2BB3B41-72A0-4D9D-ACB3-ACFBCEFCB4C3}" type="datetimeFigureOut">
              <a:rPr lang="en-US"/>
              <a:t>9/24/2021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C9B2AE-F486-41F0-94AA-82216ED84528}" type="slidenum">
              <a:rPr lang="en-US"/>
              <a:t>‹#›</a:t>
            </a:fld>
            <a:endParaRPr lang="en-US"/>
          </a:p>
        </p:txBody>
      </p:sp>
    </p:spTree>
    <p:extLst>
      <p:ext uri="{BB962C8B-B14F-4D97-AF65-F5344CB8AC3E}">
        <p14:creationId xmlns:p14="http://schemas.microsoft.com/office/powerpoint/2010/main" val="3259669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FCF3B23-F72D-4B01-88E8-1D9106A4FF04}" type="datetimeFigureOut">
              <a:rPr lang="en-US"/>
              <a:t>9/24/2021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60B561-6DF5-4DEA-88A6-C6FA90134BCA}" type="slidenum">
              <a:rPr lang="en-US"/>
              <a:t>‹#›</a:t>
            </a:fld>
            <a:endParaRPr lang="en-US"/>
          </a:p>
        </p:txBody>
      </p:sp>
    </p:spTree>
    <p:extLst>
      <p:ext uri="{BB962C8B-B14F-4D97-AF65-F5344CB8AC3E}">
        <p14:creationId xmlns:p14="http://schemas.microsoft.com/office/powerpoint/2010/main" val="311506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D6B131B-A59F-4ECE-B68F-B4FEE5BFE292}" type="datetimeFigureOut">
              <a:rPr lang="en-US"/>
              <a:t>9/24/2021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5953BC-45C7-405B-A3FF-FC262B1E239E}" type="slidenum">
              <a:rPr lang="en-US"/>
              <a:t>‹#›</a:t>
            </a:fld>
            <a:endParaRPr lang="en-US"/>
          </a:p>
        </p:txBody>
      </p:sp>
    </p:spTree>
    <p:extLst>
      <p:ext uri="{BB962C8B-B14F-4D97-AF65-F5344CB8AC3E}">
        <p14:creationId xmlns:p14="http://schemas.microsoft.com/office/powerpoint/2010/main" val="1563208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EDEF691-61C3-43D4-BDCC-EDDEE54A529C}" type="datetimeFigureOut">
              <a:rPr lang="en-US"/>
              <a:t>9/24/2021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9B4146-25C2-4D6E-8E1C-180D25B24D8A}" type="slidenum">
              <a:rPr lang="en-US"/>
              <a:t>‹#›</a:t>
            </a:fld>
            <a:endParaRPr lang="en-US"/>
          </a:p>
        </p:txBody>
      </p:sp>
    </p:spTree>
    <p:extLst>
      <p:ext uri="{BB962C8B-B14F-4D97-AF65-F5344CB8AC3E}">
        <p14:creationId xmlns:p14="http://schemas.microsoft.com/office/powerpoint/2010/main" val="2205711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CBA97D-9E9B-4D26-BAAB-B75B5094960A}" type="datetimeFigureOut">
              <a:rPr lang="en-US"/>
              <a:t>9/24/2021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F6A380-F777-456B-9C86-CF988850D300}" type="slidenum">
              <a:rPr lang="en-US"/>
              <a:t>‹#›</a:t>
            </a:fld>
            <a:endParaRPr lang="en-US"/>
          </a:p>
        </p:txBody>
      </p:sp>
    </p:spTree>
    <p:extLst>
      <p:ext uri="{BB962C8B-B14F-4D97-AF65-F5344CB8AC3E}">
        <p14:creationId xmlns:p14="http://schemas.microsoft.com/office/powerpoint/2010/main" val="3473213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D675A5-85B7-4012-856D-A7341E8490BD}" type="datetimeFigureOut">
              <a:rPr lang="en-US"/>
              <a:t>9/24/2021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F7B706-989C-4550-A21B-E8D96F60ABD9}" type="slidenum">
              <a:rPr lang="en-US"/>
              <a:t>‹#›</a:t>
            </a:fld>
            <a:endParaRPr lang="en-US"/>
          </a:p>
        </p:txBody>
      </p:sp>
    </p:spTree>
    <p:extLst>
      <p:ext uri="{BB962C8B-B14F-4D97-AF65-F5344CB8AC3E}">
        <p14:creationId xmlns:p14="http://schemas.microsoft.com/office/powerpoint/2010/main" val="1662441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FB3563-40DA-435A-BA60-12C56AE9E38D}" type="datetimeFigureOut">
              <a:rPr lang="en-US"/>
              <a:t>9/24/2021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00C865-3F5B-4E44-BFEA-835CCC57D6EB}" type="slidenum">
              <a:rPr lang="en-US"/>
              <a:t>‹#›</a:t>
            </a:fld>
            <a:endParaRPr lang="en-US"/>
          </a:p>
        </p:txBody>
      </p:sp>
    </p:spTree>
    <p:extLst>
      <p:ext uri="{BB962C8B-B14F-4D97-AF65-F5344CB8AC3E}">
        <p14:creationId xmlns:p14="http://schemas.microsoft.com/office/powerpoint/2010/main" val="364175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9723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0BD730-831D-4E16-A1F1-17CCBEC08518}" type="datetimeFigureOut">
              <a:rPr lang="en-US"/>
              <a:t>9/24/2021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305CC8-8A2F-43AA-87B5-6B8EB36349FB}" type="slidenum">
              <a:rPr lang="en-US"/>
              <a:t>‹#›</a:t>
            </a:fld>
            <a:endParaRPr lang="en-US"/>
          </a:p>
        </p:txBody>
      </p:sp>
    </p:spTree>
    <p:extLst>
      <p:ext uri="{BB962C8B-B14F-4D97-AF65-F5344CB8AC3E}">
        <p14:creationId xmlns:p14="http://schemas.microsoft.com/office/powerpoint/2010/main" val="2430814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C19BB0-DC91-4692-8CF5-01DBD4F226DE}" type="datetimeFigureOut">
              <a:rPr lang="en-US"/>
              <a:t>9/24/2021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12DE29-25F0-46E9-B9C5-B22AA4B90722}" type="slidenum">
              <a:rPr lang="en-US"/>
              <a:t>‹#›</a:t>
            </a:fld>
            <a:endParaRPr lang="en-US"/>
          </a:p>
        </p:txBody>
      </p:sp>
    </p:spTree>
    <p:extLst>
      <p:ext uri="{BB962C8B-B14F-4D97-AF65-F5344CB8AC3E}">
        <p14:creationId xmlns:p14="http://schemas.microsoft.com/office/powerpoint/2010/main" val="1878909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EE26B61-0DA2-4775-9E16-AB84AF2F9C57}" type="datetimeFigureOut">
              <a:rPr lang="en-US"/>
              <a:t>9/24/2021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2701D8-6415-44A4-A4F7-249F85BE362E}" type="slidenum">
              <a:rPr lang="en-US"/>
              <a:t>‹#›</a:t>
            </a:fld>
            <a:endParaRPr lang="en-US"/>
          </a:p>
        </p:txBody>
      </p:sp>
    </p:spTree>
    <p:extLst>
      <p:ext uri="{BB962C8B-B14F-4D97-AF65-F5344CB8AC3E}">
        <p14:creationId xmlns:p14="http://schemas.microsoft.com/office/powerpoint/2010/main" val="2683907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1C99E6-D4BF-4504-9CE1-C117173814CD}" type="datetimeFigureOut">
              <a:rPr lang="en-US"/>
              <a:t>9/24/2021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B9A6D0-6AC5-4510-BB0C-1B2E7E1C281B}" type="slidenum">
              <a:rPr lang="en-US"/>
              <a:t>‹#›</a:t>
            </a:fld>
            <a:endParaRPr lang="en-US"/>
          </a:p>
        </p:txBody>
      </p:sp>
    </p:spTree>
    <p:extLst>
      <p:ext uri="{BB962C8B-B14F-4D97-AF65-F5344CB8AC3E}">
        <p14:creationId xmlns:p14="http://schemas.microsoft.com/office/powerpoint/2010/main" val="1964548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rot="-132933">
            <a:off x="404255" y="2338555"/>
            <a:ext cx="11360893" cy="1153255"/>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9" name="Google Shape;9;p2"/>
          <p:cNvSpPr txBox="1">
            <a:spLocks noGrp="1"/>
          </p:cNvSpPr>
          <p:nvPr>
            <p:ph type="subTitle" idx="1"/>
          </p:nvPr>
        </p:nvSpPr>
        <p:spPr>
          <a:xfrm rot="-132933">
            <a:off x="437320" y="3565415"/>
            <a:ext cx="11360893" cy="400704"/>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07643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rot="-255690">
            <a:off x="3441075" y="2663019"/>
            <a:ext cx="5393712" cy="1464048"/>
          </a:xfrm>
          <a:prstGeom prst="rect">
            <a:avLst/>
          </a:prstGeom>
        </p:spPr>
        <p:txBody>
          <a:bodyPr spcFirstLastPara="1" wrap="square" lIns="0" tIns="0" rIns="0" bIns="0" anchor="b" anchorCtr="0">
            <a:noAutofit/>
          </a:bodyPr>
          <a:lstStyle>
            <a:lvl1pPr lvl="0" algn="ctr">
              <a:spcBef>
                <a:spcPts val="0"/>
              </a:spcBef>
              <a:spcAft>
                <a:spcPts val="0"/>
              </a:spcAft>
              <a:buSzPts val="4200"/>
              <a:buNone/>
              <a:defRPr sz="11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3" name="Google Shape;33;p9"/>
          <p:cNvSpPr txBox="1">
            <a:spLocks noGrp="1"/>
          </p:cNvSpPr>
          <p:nvPr>
            <p:ph type="subTitle" idx="1"/>
          </p:nvPr>
        </p:nvSpPr>
        <p:spPr>
          <a:xfrm rot="-765">
            <a:off x="4396239" y="4665740"/>
            <a:ext cx="5393600" cy="798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588760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950967" y="593367"/>
            <a:ext cx="10290000" cy="76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4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9"/>
          <p:cNvSpPr txBox="1">
            <a:spLocks noGrp="1"/>
          </p:cNvSpPr>
          <p:nvPr>
            <p:ph type="subTitle" idx="1"/>
          </p:nvPr>
        </p:nvSpPr>
        <p:spPr>
          <a:xfrm>
            <a:off x="2832433" y="3125167"/>
            <a:ext cx="5214000" cy="268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713537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184"/>
        <p:cNvGrpSpPr/>
        <p:nvPr/>
      </p:nvGrpSpPr>
      <p:grpSpPr>
        <a:xfrm>
          <a:off x="0" y="0"/>
          <a:ext cx="0" cy="0"/>
          <a:chOff x="0" y="0"/>
          <a:chExt cx="0" cy="0"/>
        </a:xfrm>
      </p:grpSpPr>
    </p:spTree>
    <p:extLst>
      <p:ext uri="{BB962C8B-B14F-4D97-AF65-F5344CB8AC3E}">
        <p14:creationId xmlns:p14="http://schemas.microsoft.com/office/powerpoint/2010/main" val="2926008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6"/>
        </a:solidFill>
        <a:effectLst/>
      </p:bgPr>
    </p:bg>
    <p:spTree>
      <p:nvGrpSpPr>
        <p:cNvPr id="1" name="Shape 185"/>
        <p:cNvGrpSpPr/>
        <p:nvPr/>
      </p:nvGrpSpPr>
      <p:grpSpPr>
        <a:xfrm>
          <a:off x="0" y="0"/>
          <a:ext cx="0" cy="0"/>
          <a:chOff x="0" y="0"/>
          <a:chExt cx="0" cy="0"/>
        </a:xfrm>
      </p:grpSpPr>
    </p:spTree>
    <p:extLst>
      <p:ext uri="{BB962C8B-B14F-4D97-AF65-F5344CB8AC3E}">
        <p14:creationId xmlns:p14="http://schemas.microsoft.com/office/powerpoint/2010/main" val="1985671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26CAAA88-F83B-4E27-85FB-317F1D902A47}"/>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7A2594CB-625C-474E-B85B-B9FC0B777F6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DEBAB5F9-4083-4865-86A9-1321CC9220E2}"/>
              </a:ext>
            </a:extLst>
          </p:cNvPr>
          <p:cNvSpPr>
            <a:spLocks noGrp="1" noChangeArrowheads="1"/>
          </p:cNvSpPr>
          <p:nvPr>
            <p:ph type="sldNum" sz="quarter" idx="12"/>
          </p:nvPr>
        </p:nvSpPr>
        <p:spPr>
          <a:ln/>
        </p:spPr>
        <p:txBody>
          <a:bodyPr/>
          <a:lstStyle>
            <a:lvl1pPr>
              <a:defRPr/>
            </a:lvl1pPr>
          </a:lstStyle>
          <a:p>
            <a:fld id="{C6DD8222-3A9D-4529-A508-EFC93526F65B}" type="slidenum">
              <a:rPr lang="vi-VN" altLang="en-US"/>
              <a:pPr/>
              <a:t>‹#›</a:t>
            </a:fld>
            <a:endParaRPr lang="vi-VN" altLang="en-US"/>
          </a:p>
        </p:txBody>
      </p:sp>
    </p:spTree>
    <p:extLst>
      <p:ext uri="{BB962C8B-B14F-4D97-AF65-F5344CB8AC3E}">
        <p14:creationId xmlns:p14="http://schemas.microsoft.com/office/powerpoint/2010/main" val="4235712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874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FC99A439-7FE7-46EF-95BF-AFDB4D69BB32}"/>
              </a:ext>
            </a:extLst>
          </p:cNvPr>
          <p:cNvSpPr>
            <a:spLocks noGrp="1"/>
          </p:cNvSpPr>
          <p:nvPr>
            <p:ph type="dt" sz="half" idx="10"/>
          </p:nvPr>
        </p:nvSpPr>
        <p:spPr/>
        <p:txBody>
          <a:bodyPr/>
          <a:lstStyle>
            <a:lvl1pPr>
              <a:defRPr>
                <a:solidFill>
                  <a:schemeClr val="tx1"/>
                </a:solidFill>
              </a:defRPr>
            </a:lvl1pPr>
          </a:lstStyle>
          <a:p>
            <a:pPr>
              <a:defRPr/>
            </a:pPr>
            <a:fld id="{61C734E1-9D22-4D53-96FE-0DE2B99EB51F}" type="datetimeFigureOut">
              <a:rPr lang="en-US"/>
              <a:pPr>
                <a:defRPr/>
              </a:pPr>
              <a:t>9/24/2021</a:t>
            </a:fld>
            <a:endParaRPr lang="en-US"/>
          </a:p>
        </p:txBody>
      </p:sp>
      <p:sp>
        <p:nvSpPr>
          <p:cNvPr id="5" name="Footer Placeholder 4">
            <a:extLst>
              <a:ext uri="{FF2B5EF4-FFF2-40B4-BE49-F238E27FC236}">
                <a16:creationId xmlns="" xmlns:a16="http://schemas.microsoft.com/office/drawing/2014/main" id="{E3624627-1ACA-45C3-B50F-027ADD118C62}"/>
              </a:ext>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Slide Number Placeholder 5">
            <a:extLst>
              <a:ext uri="{FF2B5EF4-FFF2-40B4-BE49-F238E27FC236}">
                <a16:creationId xmlns="" xmlns:a16="http://schemas.microsoft.com/office/drawing/2014/main" id="{2931BBF0-E992-41B5-B981-BA4A1BF78906}"/>
              </a:ext>
            </a:extLst>
          </p:cNvPr>
          <p:cNvSpPr>
            <a:spLocks noGrp="1"/>
          </p:cNvSpPr>
          <p:nvPr>
            <p:ph type="sldNum" sz="quarter" idx="12"/>
          </p:nvPr>
        </p:nvSpPr>
        <p:spPr/>
        <p:txBody>
          <a:bodyPr/>
          <a:lstStyle>
            <a:lvl1pPr>
              <a:defRPr>
                <a:solidFill>
                  <a:schemeClr val="tx1"/>
                </a:solidFill>
              </a:defRPr>
            </a:lvl1pPr>
          </a:lstStyle>
          <a:p>
            <a:fld id="{607BEC07-2CE7-4ED6-AE40-16343844F91F}" type="slidenum">
              <a:rPr lang="en-US" altLang="en-US"/>
              <a:pPr/>
              <a:t>‹#›</a:t>
            </a:fld>
            <a:endParaRPr lang="en-US" altLang="en-US"/>
          </a:p>
        </p:txBody>
      </p:sp>
    </p:spTree>
    <p:extLst>
      <p:ext uri="{BB962C8B-B14F-4D97-AF65-F5344CB8AC3E}">
        <p14:creationId xmlns:p14="http://schemas.microsoft.com/office/powerpoint/2010/main" val="2892703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rot="-132933">
            <a:off x="404255" y="2338555"/>
            <a:ext cx="11360893" cy="1153255"/>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9" name="Google Shape;9;p2"/>
          <p:cNvSpPr txBox="1">
            <a:spLocks noGrp="1"/>
          </p:cNvSpPr>
          <p:nvPr>
            <p:ph type="subTitle" idx="1"/>
          </p:nvPr>
        </p:nvSpPr>
        <p:spPr>
          <a:xfrm rot="-132933">
            <a:off x="437320" y="3565415"/>
            <a:ext cx="11360893" cy="400704"/>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442873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rot="-255690">
            <a:off x="3441075" y="2663019"/>
            <a:ext cx="5393712" cy="1464048"/>
          </a:xfrm>
          <a:prstGeom prst="rect">
            <a:avLst/>
          </a:prstGeom>
        </p:spPr>
        <p:txBody>
          <a:bodyPr spcFirstLastPara="1" wrap="square" lIns="0" tIns="0" rIns="0" bIns="0" anchor="b" anchorCtr="0">
            <a:noAutofit/>
          </a:bodyPr>
          <a:lstStyle>
            <a:lvl1pPr lvl="0" algn="ctr">
              <a:spcBef>
                <a:spcPts val="0"/>
              </a:spcBef>
              <a:spcAft>
                <a:spcPts val="0"/>
              </a:spcAft>
              <a:buSzPts val="4200"/>
              <a:buNone/>
              <a:defRPr sz="11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3" name="Google Shape;33;p9"/>
          <p:cNvSpPr txBox="1">
            <a:spLocks noGrp="1"/>
          </p:cNvSpPr>
          <p:nvPr>
            <p:ph type="subTitle" idx="1"/>
          </p:nvPr>
        </p:nvSpPr>
        <p:spPr>
          <a:xfrm rot="-765">
            <a:off x="4396239" y="4665740"/>
            <a:ext cx="5393600" cy="798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763379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rot="1665">
            <a:off x="5604171" y="5126519"/>
            <a:ext cx="4129600" cy="485200"/>
          </a:xfrm>
          <a:prstGeom prst="rect">
            <a:avLst/>
          </a:prstGeom>
        </p:spPr>
        <p:txBody>
          <a:bodyPr spcFirstLastPara="1" wrap="square" lIns="0" tIns="0" rIns="0" bIns="0" anchor="ctr" anchorCtr="0">
            <a:noAutofit/>
          </a:bodyPr>
          <a:lstStyle>
            <a:lvl1pPr lvl="0" algn="ctr">
              <a:spcBef>
                <a:spcPts val="0"/>
              </a:spcBef>
              <a:spcAft>
                <a:spcPts val="0"/>
              </a:spcAft>
              <a:buSzPts val="2100"/>
              <a:buNone/>
              <a:defRPr sz="2400">
                <a:solidFill>
                  <a:schemeClr val="accent5"/>
                </a:solidFill>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56" name="Google Shape;56;p14"/>
          <p:cNvSpPr txBox="1">
            <a:spLocks noGrp="1"/>
          </p:cNvSpPr>
          <p:nvPr>
            <p:ph type="subTitle" idx="1"/>
          </p:nvPr>
        </p:nvSpPr>
        <p:spPr>
          <a:xfrm rot="112642">
            <a:off x="2897075" y="1625269"/>
            <a:ext cx="5787507" cy="2994404"/>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800"/>
              <a:buNone/>
              <a:defRPr sz="3733">
                <a:solidFill>
                  <a:schemeClr val="accent1"/>
                </a:solidFill>
              </a:defRPr>
            </a:lvl1pPr>
            <a:lvl2pPr lvl="1" algn="r" rtl="0">
              <a:lnSpc>
                <a:spcPct val="100000"/>
              </a:lnSpc>
              <a:spcBef>
                <a:spcPts val="0"/>
              </a:spcBef>
              <a:spcAft>
                <a:spcPts val="0"/>
              </a:spcAft>
              <a:buClr>
                <a:schemeClr val="accent1"/>
              </a:buClr>
              <a:buSzPts val="2800"/>
              <a:buNone/>
              <a:defRPr sz="3733">
                <a:solidFill>
                  <a:schemeClr val="accent1"/>
                </a:solidFill>
              </a:defRPr>
            </a:lvl2pPr>
            <a:lvl3pPr lvl="2" algn="r" rtl="0">
              <a:lnSpc>
                <a:spcPct val="100000"/>
              </a:lnSpc>
              <a:spcBef>
                <a:spcPts val="0"/>
              </a:spcBef>
              <a:spcAft>
                <a:spcPts val="0"/>
              </a:spcAft>
              <a:buClr>
                <a:schemeClr val="accent1"/>
              </a:buClr>
              <a:buSzPts val="2800"/>
              <a:buNone/>
              <a:defRPr sz="3733">
                <a:solidFill>
                  <a:schemeClr val="accent1"/>
                </a:solidFill>
              </a:defRPr>
            </a:lvl3pPr>
            <a:lvl4pPr lvl="3" algn="r" rtl="0">
              <a:lnSpc>
                <a:spcPct val="100000"/>
              </a:lnSpc>
              <a:spcBef>
                <a:spcPts val="0"/>
              </a:spcBef>
              <a:spcAft>
                <a:spcPts val="0"/>
              </a:spcAft>
              <a:buClr>
                <a:schemeClr val="accent1"/>
              </a:buClr>
              <a:buSzPts val="2800"/>
              <a:buNone/>
              <a:defRPr sz="3733">
                <a:solidFill>
                  <a:schemeClr val="accent1"/>
                </a:solidFill>
              </a:defRPr>
            </a:lvl4pPr>
            <a:lvl5pPr lvl="4" algn="r" rtl="0">
              <a:lnSpc>
                <a:spcPct val="100000"/>
              </a:lnSpc>
              <a:spcBef>
                <a:spcPts val="0"/>
              </a:spcBef>
              <a:spcAft>
                <a:spcPts val="0"/>
              </a:spcAft>
              <a:buClr>
                <a:schemeClr val="accent1"/>
              </a:buClr>
              <a:buSzPts val="2800"/>
              <a:buNone/>
              <a:defRPr sz="3733">
                <a:solidFill>
                  <a:schemeClr val="accent1"/>
                </a:solidFill>
              </a:defRPr>
            </a:lvl5pPr>
            <a:lvl6pPr lvl="5" algn="r" rtl="0">
              <a:lnSpc>
                <a:spcPct val="100000"/>
              </a:lnSpc>
              <a:spcBef>
                <a:spcPts val="0"/>
              </a:spcBef>
              <a:spcAft>
                <a:spcPts val="0"/>
              </a:spcAft>
              <a:buClr>
                <a:schemeClr val="accent1"/>
              </a:buClr>
              <a:buSzPts val="2800"/>
              <a:buNone/>
              <a:defRPr sz="3733">
                <a:solidFill>
                  <a:schemeClr val="accent1"/>
                </a:solidFill>
              </a:defRPr>
            </a:lvl6pPr>
            <a:lvl7pPr lvl="6" algn="r" rtl="0">
              <a:lnSpc>
                <a:spcPct val="100000"/>
              </a:lnSpc>
              <a:spcBef>
                <a:spcPts val="0"/>
              </a:spcBef>
              <a:spcAft>
                <a:spcPts val="0"/>
              </a:spcAft>
              <a:buClr>
                <a:schemeClr val="accent1"/>
              </a:buClr>
              <a:buSzPts val="2800"/>
              <a:buNone/>
              <a:defRPr sz="3733">
                <a:solidFill>
                  <a:schemeClr val="accent1"/>
                </a:solidFill>
              </a:defRPr>
            </a:lvl7pPr>
            <a:lvl8pPr lvl="7" algn="r" rtl="0">
              <a:lnSpc>
                <a:spcPct val="100000"/>
              </a:lnSpc>
              <a:spcBef>
                <a:spcPts val="0"/>
              </a:spcBef>
              <a:spcAft>
                <a:spcPts val="0"/>
              </a:spcAft>
              <a:buClr>
                <a:schemeClr val="accent1"/>
              </a:buClr>
              <a:buSzPts val="2800"/>
              <a:buNone/>
              <a:defRPr sz="3733">
                <a:solidFill>
                  <a:schemeClr val="accent1"/>
                </a:solidFill>
              </a:defRPr>
            </a:lvl8pPr>
            <a:lvl9pPr lvl="8" algn="r" rtl="0">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2762662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rot="-370442">
            <a:off x="1811339" y="2600008"/>
            <a:ext cx="7494268" cy="1464107"/>
          </a:xfrm>
          <a:prstGeom prst="rect">
            <a:avLst/>
          </a:prstGeom>
        </p:spPr>
        <p:txBody>
          <a:bodyPr spcFirstLastPara="1" wrap="square" lIns="0" tIns="0" rIns="0" bIns="0" anchor="b"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7" name="Google Shape;67;p16"/>
          <p:cNvSpPr txBox="1">
            <a:spLocks noGrp="1"/>
          </p:cNvSpPr>
          <p:nvPr>
            <p:ph type="title" idx="2" hasCustomPrompt="1"/>
          </p:nvPr>
        </p:nvSpPr>
        <p:spPr>
          <a:xfrm rot="519400">
            <a:off x="8472516" y="3715294"/>
            <a:ext cx="1791205" cy="1121575"/>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7866"/>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68" name="Google Shape;68;p16"/>
          <p:cNvSpPr txBox="1">
            <a:spLocks noGrp="1"/>
          </p:cNvSpPr>
          <p:nvPr>
            <p:ph type="subTitle" idx="1"/>
          </p:nvPr>
        </p:nvSpPr>
        <p:spPr>
          <a:xfrm rot="-832">
            <a:off x="4089400" y="4767208"/>
            <a:ext cx="4957600" cy="798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64444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950967" y="593367"/>
            <a:ext cx="10290000" cy="76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4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9"/>
          <p:cNvSpPr txBox="1">
            <a:spLocks noGrp="1"/>
          </p:cNvSpPr>
          <p:nvPr>
            <p:ph type="subTitle" idx="1"/>
          </p:nvPr>
        </p:nvSpPr>
        <p:spPr>
          <a:xfrm>
            <a:off x="2832433" y="3125167"/>
            <a:ext cx="5214000" cy="268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5973741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2">
  <p:cSld name="Section title and description 2">
    <p:spTree>
      <p:nvGrpSpPr>
        <p:cNvPr id="1" name="Shape 148"/>
        <p:cNvGrpSpPr/>
        <p:nvPr/>
      </p:nvGrpSpPr>
      <p:grpSpPr>
        <a:xfrm>
          <a:off x="0" y="0"/>
          <a:ext cx="0" cy="0"/>
          <a:chOff x="0" y="0"/>
          <a:chExt cx="0" cy="0"/>
        </a:xfrm>
      </p:grpSpPr>
      <p:sp>
        <p:nvSpPr>
          <p:cNvPr id="149" name="Google Shape;149;p32"/>
          <p:cNvSpPr txBox="1">
            <a:spLocks noGrp="1"/>
          </p:cNvSpPr>
          <p:nvPr>
            <p:ph type="title"/>
          </p:nvPr>
        </p:nvSpPr>
        <p:spPr>
          <a:xfrm rot="-232766">
            <a:off x="663705" y="1069767"/>
            <a:ext cx="6018591" cy="3023344"/>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6667"/>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50" name="Google Shape;150;p32"/>
          <p:cNvSpPr txBox="1">
            <a:spLocks noGrp="1"/>
          </p:cNvSpPr>
          <p:nvPr>
            <p:ph type="subTitle" idx="1"/>
          </p:nvPr>
        </p:nvSpPr>
        <p:spPr>
          <a:xfrm rot="-713">
            <a:off x="3023000" y="4714640"/>
            <a:ext cx="3856400" cy="798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solidFill>
                  <a:schemeClr val="accent5"/>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9773241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4"/>
        <p:cNvGrpSpPr/>
        <p:nvPr/>
      </p:nvGrpSpPr>
      <p:grpSpPr>
        <a:xfrm>
          <a:off x="0" y="0"/>
          <a:ext cx="0" cy="0"/>
          <a:chOff x="0" y="0"/>
          <a:chExt cx="0" cy="0"/>
        </a:xfrm>
      </p:grpSpPr>
    </p:spTree>
    <p:extLst>
      <p:ext uri="{BB962C8B-B14F-4D97-AF65-F5344CB8AC3E}">
        <p14:creationId xmlns:p14="http://schemas.microsoft.com/office/powerpoint/2010/main" val="18101418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85"/>
        <p:cNvGrpSpPr/>
        <p:nvPr/>
      </p:nvGrpSpPr>
      <p:grpSpPr>
        <a:xfrm>
          <a:off x="0" y="0"/>
          <a:ext cx="0" cy="0"/>
          <a:chOff x="0" y="0"/>
          <a:chExt cx="0" cy="0"/>
        </a:xfrm>
      </p:grpSpPr>
    </p:spTree>
    <p:extLst>
      <p:ext uri="{BB962C8B-B14F-4D97-AF65-F5344CB8AC3E}">
        <p14:creationId xmlns:p14="http://schemas.microsoft.com/office/powerpoint/2010/main" val="675736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633"/>
        <p:cNvGrpSpPr/>
        <p:nvPr/>
      </p:nvGrpSpPr>
      <p:grpSpPr>
        <a:xfrm>
          <a:off x="0" y="0"/>
          <a:ext cx="0" cy="0"/>
          <a:chOff x="0" y="0"/>
          <a:chExt cx="0" cy="0"/>
        </a:xfrm>
      </p:grpSpPr>
      <p:grpSp>
        <p:nvGrpSpPr>
          <p:cNvPr id="634" name="Google Shape;634;p29"/>
          <p:cNvGrpSpPr/>
          <p:nvPr/>
        </p:nvGrpSpPr>
        <p:grpSpPr>
          <a:xfrm rot="5400000">
            <a:off x="3175192" y="-1867183"/>
            <a:ext cx="5667397" cy="11114361"/>
            <a:chOff x="872085" y="-1565025"/>
            <a:chExt cx="3255130" cy="6383651"/>
          </a:xfrm>
        </p:grpSpPr>
        <p:sp>
          <p:nvSpPr>
            <p:cNvPr id="635" name="Google Shape;635;p29"/>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9"/>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9"/>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9"/>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9"/>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9"/>
            <p:cNvSpPr/>
            <p:nvPr/>
          </p:nvSpPr>
          <p:spPr>
            <a:xfrm rot="-4715776">
              <a:off x="3765898" y="141544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9"/>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9"/>
            <p:cNvSpPr/>
            <p:nvPr/>
          </p:nvSpPr>
          <p:spPr>
            <a:xfrm rot="-3652980">
              <a:off x="2994831" y="4385363"/>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3" name="Google Shape;643;p29"/>
          <p:cNvSpPr txBox="1">
            <a:spLocks noGrp="1"/>
          </p:cNvSpPr>
          <p:nvPr>
            <p:ph type="ctrTitle"/>
          </p:nvPr>
        </p:nvSpPr>
        <p:spPr>
          <a:xfrm>
            <a:off x="6258033" y="1629452"/>
            <a:ext cx="50908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644" name="Google Shape;644;p29"/>
          <p:cNvSpPr txBox="1">
            <a:spLocks noGrp="1"/>
          </p:cNvSpPr>
          <p:nvPr>
            <p:ph type="subTitle" idx="1"/>
          </p:nvPr>
        </p:nvSpPr>
        <p:spPr>
          <a:xfrm>
            <a:off x="6428765" y="3032396"/>
            <a:ext cx="4748800" cy="14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645" name="Google Shape;645;p29"/>
          <p:cNvSpPr txBox="1"/>
          <p:nvPr/>
        </p:nvSpPr>
        <p:spPr>
          <a:xfrm>
            <a:off x="960000" y="5410200"/>
            <a:ext cx="4272400" cy="772000"/>
          </a:xfrm>
          <a:prstGeom prst="rect">
            <a:avLst/>
          </a:prstGeom>
          <a:noFill/>
          <a:ln>
            <a:noFill/>
          </a:ln>
        </p:spPr>
        <p:txBody>
          <a:bodyPr spcFirstLastPara="1" wrap="square" lIns="121900" tIns="0" rIns="121900" bIns="0" anchor="b" anchorCtr="0">
            <a:noAutofit/>
          </a:bodyPr>
          <a:lstStyle/>
          <a:p>
            <a:pPr marL="0" lvl="0" indent="0" algn="l" rtl="0">
              <a:lnSpc>
                <a:spcPct val="100000"/>
              </a:lnSpc>
              <a:spcBef>
                <a:spcPts val="400"/>
              </a:spcBef>
              <a:spcAft>
                <a:spcPts val="0"/>
              </a:spcAft>
              <a:buNone/>
            </a:pPr>
            <a:r>
              <a:rPr lang="en" sz="1333">
                <a:solidFill>
                  <a:schemeClr val="dk1"/>
                </a:solidFill>
                <a:latin typeface="Barlow"/>
                <a:ea typeface="Barlow"/>
                <a:cs typeface="Barlow"/>
                <a:sym typeface="Barlow"/>
              </a:rPr>
              <a:t>CREDITS: This presentation template was created by </a:t>
            </a:r>
            <a:r>
              <a:rPr lang="en" sz="1333" b="1">
                <a:solidFill>
                  <a:schemeClr val="dk1"/>
                </a:solidFill>
                <a:uFill>
                  <a:noFill/>
                </a:uFill>
                <a:latin typeface="Barlow"/>
                <a:ea typeface="Barlow"/>
                <a:cs typeface="Barlow"/>
                <a:sym typeface="Barlow"/>
                <a:hlinkClick r:id="rId2">
                  <a:extLst>
                    <a:ext uri="{A12FA001-AC4F-418D-AE19-62706E023703}">
                      <ahyp:hlinkClr xmlns="" xmlns:ahyp="http://schemas.microsoft.com/office/drawing/2018/hyperlinkcolor" val="tx"/>
                    </a:ext>
                  </a:extLst>
                </a:hlinkClick>
              </a:rPr>
              <a:t>Slidesgo</a:t>
            </a:r>
            <a:r>
              <a:rPr lang="en" sz="1333">
                <a:solidFill>
                  <a:schemeClr val="dk1"/>
                </a:solidFill>
                <a:latin typeface="Barlow"/>
                <a:ea typeface="Barlow"/>
                <a:cs typeface="Barlow"/>
                <a:sym typeface="Barlow"/>
              </a:rPr>
              <a:t>, including icons by </a:t>
            </a:r>
            <a:r>
              <a:rPr lang="en" sz="1333" b="1">
                <a:solidFill>
                  <a:schemeClr val="dk1"/>
                </a:solidFill>
                <a:uFill>
                  <a:noFill/>
                </a:uFill>
                <a:latin typeface="Barlow"/>
                <a:ea typeface="Barlow"/>
                <a:cs typeface="Barlow"/>
                <a:sym typeface="Barlow"/>
                <a:hlinkClick r:id="rId3">
                  <a:extLst>
                    <a:ext uri="{A12FA001-AC4F-418D-AE19-62706E023703}">
                      <ahyp:hlinkClr xmlns="" xmlns:ahyp="http://schemas.microsoft.com/office/drawing/2018/hyperlinkcolor" val="tx"/>
                    </a:ext>
                  </a:extLst>
                </a:hlinkClick>
              </a:rPr>
              <a:t>Flaticon</a:t>
            </a:r>
            <a:r>
              <a:rPr lang="en" sz="1333">
                <a:solidFill>
                  <a:schemeClr val="dk1"/>
                </a:solidFill>
                <a:latin typeface="Barlow"/>
                <a:ea typeface="Barlow"/>
                <a:cs typeface="Barlow"/>
                <a:sym typeface="Barlow"/>
              </a:rPr>
              <a:t>, and infographics &amp; images by </a:t>
            </a:r>
            <a:r>
              <a:rPr lang="en" sz="1333" b="1">
                <a:solidFill>
                  <a:schemeClr val="dk1"/>
                </a:solidFill>
                <a:uFill>
                  <a:noFill/>
                </a:uFill>
                <a:latin typeface="Barlow"/>
                <a:ea typeface="Barlow"/>
                <a:cs typeface="Barlow"/>
                <a:sym typeface="Barlow"/>
                <a:hlinkClick r:id="rId4">
                  <a:extLst>
                    <a:ext uri="{A12FA001-AC4F-418D-AE19-62706E023703}">
                      <ahyp:hlinkClr xmlns="" xmlns:ahyp="http://schemas.microsoft.com/office/drawing/2018/hyperlinkcolor" val="tx"/>
                    </a:ext>
                  </a:extLst>
                </a:hlinkClick>
              </a:rPr>
              <a:t>Freepik</a:t>
            </a:r>
            <a:endParaRPr sz="2400" b="1">
              <a:solidFill>
                <a:schemeClr val="dk1"/>
              </a:solidFill>
              <a:latin typeface="Barlow"/>
              <a:ea typeface="Barlow"/>
              <a:cs typeface="Barlow"/>
              <a:sym typeface="Barlow"/>
            </a:endParaRPr>
          </a:p>
        </p:txBody>
      </p:sp>
      <p:sp>
        <p:nvSpPr>
          <p:cNvPr id="646" name="Google Shape;646;p29"/>
          <p:cNvSpPr txBox="1">
            <a:spLocks noGrp="1"/>
          </p:cNvSpPr>
          <p:nvPr>
            <p:ph type="subTitle" idx="2"/>
          </p:nvPr>
        </p:nvSpPr>
        <p:spPr>
          <a:xfrm>
            <a:off x="6413500" y="5763600"/>
            <a:ext cx="4779600" cy="5776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7" name="Google Shape;647;p29"/>
          <p:cNvSpPr/>
          <p:nvPr/>
        </p:nvSpPr>
        <p:spPr>
          <a:xfrm>
            <a:off x="11105066" y="3818557"/>
            <a:ext cx="247369"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9"/>
          <p:cNvSpPr/>
          <p:nvPr/>
        </p:nvSpPr>
        <p:spPr>
          <a:xfrm>
            <a:off x="5909133" y="1893734"/>
            <a:ext cx="186883" cy="25147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9"/>
          <p:cNvSpPr/>
          <p:nvPr/>
        </p:nvSpPr>
        <p:spPr>
          <a:xfrm>
            <a:off x="9970002" y="1271421"/>
            <a:ext cx="142772"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9"/>
          <p:cNvSpPr/>
          <p:nvPr/>
        </p:nvSpPr>
        <p:spPr>
          <a:xfrm>
            <a:off x="7432729" y="450900"/>
            <a:ext cx="248055" cy="275216"/>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9"/>
          <p:cNvSpPr/>
          <p:nvPr/>
        </p:nvSpPr>
        <p:spPr>
          <a:xfrm>
            <a:off x="5414445" y="7200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9"/>
          <p:cNvSpPr/>
          <p:nvPr/>
        </p:nvSpPr>
        <p:spPr>
          <a:xfrm>
            <a:off x="8374780" y="1277251"/>
            <a:ext cx="143457" cy="127765"/>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9"/>
          <p:cNvSpPr/>
          <p:nvPr/>
        </p:nvSpPr>
        <p:spPr>
          <a:xfrm>
            <a:off x="1857378" y="3302608"/>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1513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29633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49"/>
        <p:cNvGrpSpPr/>
        <p:nvPr/>
      </p:nvGrpSpPr>
      <p:grpSpPr>
        <a:xfrm>
          <a:off x="0" y="0"/>
          <a:ext cx="0" cy="0"/>
          <a:chOff x="0" y="0"/>
          <a:chExt cx="0" cy="0"/>
        </a:xfrm>
      </p:grpSpPr>
      <p:pic>
        <p:nvPicPr>
          <p:cNvPr id="50" name="Google Shape;50;p9"/>
          <p:cNvPicPr preferRelativeResize="0"/>
          <p:nvPr/>
        </p:nvPicPr>
        <p:blipFill>
          <a:blip r:embed="rId2">
            <a:alphaModFix amt="55000"/>
          </a:blip>
          <a:stretch>
            <a:fillRect/>
          </a:stretch>
        </p:blipFill>
        <p:spPr>
          <a:xfrm flipH="1">
            <a:off x="3944481" y="2372967"/>
            <a:ext cx="4302967" cy="4440533"/>
          </a:xfrm>
          <a:prstGeom prst="rect">
            <a:avLst/>
          </a:prstGeom>
          <a:noFill/>
          <a:ln>
            <a:noFill/>
          </a:ln>
        </p:spPr>
      </p:pic>
      <p:sp>
        <p:nvSpPr>
          <p:cNvPr id="51" name="Google Shape;51;p9"/>
          <p:cNvSpPr txBox="1">
            <a:spLocks noGrp="1"/>
          </p:cNvSpPr>
          <p:nvPr>
            <p:ph type="title"/>
          </p:nvPr>
        </p:nvSpPr>
        <p:spPr>
          <a:xfrm>
            <a:off x="952160" y="2102525"/>
            <a:ext cx="408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52" name="Google Shape;52;p9"/>
          <p:cNvSpPr txBox="1">
            <a:spLocks noGrp="1"/>
          </p:cNvSpPr>
          <p:nvPr>
            <p:ph type="title" idx="2"/>
          </p:nvPr>
        </p:nvSpPr>
        <p:spPr>
          <a:xfrm>
            <a:off x="952167" y="729100"/>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53" name="Google Shape;53;p9"/>
          <p:cNvSpPr txBox="1">
            <a:spLocks noGrp="1"/>
          </p:cNvSpPr>
          <p:nvPr>
            <p:ph type="subTitle" idx="1"/>
          </p:nvPr>
        </p:nvSpPr>
        <p:spPr>
          <a:xfrm>
            <a:off x="952167" y="2660275"/>
            <a:ext cx="3533600" cy="209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54" name="Google Shape;54;p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33131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8"/>
        <p:cNvGrpSpPr/>
        <p:nvPr/>
      </p:nvGrpSpPr>
      <p:grpSpPr>
        <a:xfrm>
          <a:off x="0" y="0"/>
          <a:ext cx="0" cy="0"/>
          <a:chOff x="0" y="0"/>
          <a:chExt cx="0" cy="0"/>
        </a:xfrm>
      </p:grpSpPr>
      <p:sp>
        <p:nvSpPr>
          <p:cNvPr id="289" name="Google Shape;289;p5"/>
          <p:cNvSpPr/>
          <p:nvPr/>
        </p:nvSpPr>
        <p:spPr>
          <a:xfrm rot="10495617" flipH="1">
            <a:off x="478491" y="-1521508"/>
            <a:ext cx="11929927" cy="8861333"/>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0" name="Google Shape;290;p5"/>
          <p:cNvGrpSpPr/>
          <p:nvPr/>
        </p:nvGrpSpPr>
        <p:grpSpPr>
          <a:xfrm rot="-781583">
            <a:off x="-1052754" y="-827888"/>
            <a:ext cx="3174257" cy="2525168"/>
            <a:chOff x="-1221177" y="-856963"/>
            <a:chExt cx="3089277" cy="2457565"/>
          </a:xfrm>
        </p:grpSpPr>
        <p:sp>
          <p:nvSpPr>
            <p:cNvPr id="291" name="Google Shape;291;p5"/>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6" name="Google Shape;296;p5"/>
          <p:cNvGrpSpPr/>
          <p:nvPr/>
        </p:nvGrpSpPr>
        <p:grpSpPr>
          <a:xfrm rot="-781583">
            <a:off x="873152" y="54445"/>
            <a:ext cx="427453" cy="500067"/>
            <a:chOff x="828772" y="314668"/>
            <a:chExt cx="416010" cy="486680"/>
          </a:xfrm>
        </p:grpSpPr>
        <p:sp>
          <p:nvSpPr>
            <p:cNvPr id="297" name="Google Shape;297;p5"/>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0" name="Google Shape;300;p5"/>
          <p:cNvGrpSpPr/>
          <p:nvPr/>
        </p:nvGrpSpPr>
        <p:grpSpPr>
          <a:xfrm rot="-781489">
            <a:off x="791721" y="706955"/>
            <a:ext cx="465473" cy="851548"/>
            <a:chOff x="323987" y="610889"/>
            <a:chExt cx="341044" cy="623914"/>
          </a:xfrm>
        </p:grpSpPr>
        <p:sp>
          <p:nvSpPr>
            <p:cNvPr id="301" name="Google Shape;301;p5"/>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4" name="Google Shape;304;p5"/>
          <p:cNvGrpSpPr/>
          <p:nvPr/>
        </p:nvGrpSpPr>
        <p:grpSpPr>
          <a:xfrm rot="7015685" flipH="1">
            <a:off x="10268717" y="4751024"/>
            <a:ext cx="4128388" cy="3284192"/>
            <a:chOff x="-1221177" y="-856963"/>
            <a:chExt cx="3089277" cy="2457565"/>
          </a:xfrm>
        </p:grpSpPr>
        <p:sp>
          <p:nvSpPr>
            <p:cNvPr id="305" name="Google Shape;305;p5"/>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5"/>
          <p:cNvGrpSpPr/>
          <p:nvPr/>
        </p:nvGrpSpPr>
        <p:grpSpPr>
          <a:xfrm rot="-2050206">
            <a:off x="11516529" y="4840640"/>
            <a:ext cx="1585361" cy="772077"/>
            <a:chOff x="1698430" y="4498823"/>
            <a:chExt cx="1589281" cy="773986"/>
          </a:xfrm>
        </p:grpSpPr>
        <p:sp>
          <p:nvSpPr>
            <p:cNvPr id="311" name="Google Shape;311;p5"/>
            <p:cNvSpPr/>
            <p:nvPr/>
          </p:nvSpPr>
          <p:spPr>
            <a:xfrm>
              <a:off x="1698430" y="4919182"/>
              <a:ext cx="299182" cy="231677"/>
            </a:xfrm>
            <a:custGeom>
              <a:avLst/>
              <a:gdLst/>
              <a:ahLst/>
              <a:cxnLst/>
              <a:rect l="l" t="t" r="r" b="b"/>
              <a:pathLst>
                <a:path w="4627" h="3583" extrusionOk="0">
                  <a:moveTo>
                    <a:pt x="1912" y="1"/>
                  </a:moveTo>
                  <a:cubicBezTo>
                    <a:pt x="1110" y="1"/>
                    <a:pt x="438" y="408"/>
                    <a:pt x="257" y="1086"/>
                  </a:cubicBezTo>
                  <a:cubicBezTo>
                    <a:pt x="1" y="1995"/>
                    <a:pt x="718" y="3046"/>
                    <a:pt x="1846" y="3431"/>
                  </a:cubicBezTo>
                  <a:cubicBezTo>
                    <a:pt x="2141" y="3533"/>
                    <a:pt x="2435" y="3582"/>
                    <a:pt x="2714" y="3582"/>
                  </a:cubicBezTo>
                  <a:cubicBezTo>
                    <a:pt x="3512" y="3582"/>
                    <a:pt x="4180" y="3182"/>
                    <a:pt x="4370" y="2508"/>
                  </a:cubicBezTo>
                  <a:cubicBezTo>
                    <a:pt x="4627" y="1598"/>
                    <a:pt x="3909" y="535"/>
                    <a:pt x="2768" y="150"/>
                  </a:cubicBezTo>
                  <a:cubicBezTo>
                    <a:pt x="2477" y="49"/>
                    <a:pt x="2187" y="1"/>
                    <a:pt x="191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1698430" y="4903146"/>
              <a:ext cx="299182" cy="263554"/>
            </a:xfrm>
            <a:custGeom>
              <a:avLst/>
              <a:gdLst/>
              <a:ahLst/>
              <a:cxnLst/>
              <a:rect l="l" t="t" r="r" b="b"/>
              <a:pathLst>
                <a:path w="4627" h="4076" fill="none" extrusionOk="0">
                  <a:moveTo>
                    <a:pt x="4370" y="2756"/>
                  </a:moveTo>
                  <a:cubicBezTo>
                    <a:pt x="4114" y="3666"/>
                    <a:pt x="2986" y="4076"/>
                    <a:pt x="1846" y="3679"/>
                  </a:cubicBezTo>
                  <a:cubicBezTo>
                    <a:pt x="718" y="3294"/>
                    <a:pt x="1" y="2243"/>
                    <a:pt x="257" y="1334"/>
                  </a:cubicBezTo>
                  <a:cubicBezTo>
                    <a:pt x="500" y="424"/>
                    <a:pt x="1628" y="1"/>
                    <a:pt x="2768" y="398"/>
                  </a:cubicBezTo>
                  <a:cubicBezTo>
                    <a:pt x="3909" y="783"/>
                    <a:pt x="4627" y="1846"/>
                    <a:pt x="4370" y="275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1883231" y="5003435"/>
              <a:ext cx="33171" cy="38990"/>
            </a:xfrm>
            <a:custGeom>
              <a:avLst/>
              <a:gdLst/>
              <a:ahLst/>
              <a:cxnLst/>
              <a:rect l="l" t="t" r="r" b="b"/>
              <a:pathLst>
                <a:path w="513" h="603" fill="none" extrusionOk="0">
                  <a:moveTo>
                    <a:pt x="0" y="0"/>
                  </a:moveTo>
                  <a:cubicBezTo>
                    <a:pt x="256" y="180"/>
                    <a:pt x="436" y="398"/>
                    <a:pt x="513" y="603"/>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1777122" y="4983520"/>
              <a:ext cx="68863" cy="23278"/>
            </a:xfrm>
            <a:custGeom>
              <a:avLst/>
              <a:gdLst/>
              <a:ahLst/>
              <a:cxnLst/>
              <a:rect l="l" t="t" r="r" b="b"/>
              <a:pathLst>
                <a:path w="1065" h="360" fill="none" extrusionOk="0">
                  <a:moveTo>
                    <a:pt x="1" y="360"/>
                  </a:moveTo>
                  <a:cubicBezTo>
                    <a:pt x="78" y="103"/>
                    <a:pt x="411" y="14"/>
                    <a:pt x="667" y="14"/>
                  </a:cubicBezTo>
                  <a:cubicBezTo>
                    <a:pt x="795" y="1"/>
                    <a:pt x="936" y="26"/>
                    <a:pt x="1065" y="52"/>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2442482" y="5021152"/>
              <a:ext cx="309139" cy="235750"/>
            </a:xfrm>
            <a:custGeom>
              <a:avLst/>
              <a:gdLst/>
              <a:ahLst/>
              <a:cxnLst/>
              <a:rect l="l" t="t" r="r" b="b"/>
              <a:pathLst>
                <a:path w="4781" h="3646" extrusionOk="0">
                  <a:moveTo>
                    <a:pt x="1976" y="0"/>
                  </a:moveTo>
                  <a:cubicBezTo>
                    <a:pt x="1149" y="0"/>
                    <a:pt x="458" y="410"/>
                    <a:pt x="257" y="1098"/>
                  </a:cubicBezTo>
                  <a:cubicBezTo>
                    <a:pt x="1" y="2020"/>
                    <a:pt x="731" y="3084"/>
                    <a:pt x="1897" y="3494"/>
                  </a:cubicBezTo>
                  <a:cubicBezTo>
                    <a:pt x="2202" y="3596"/>
                    <a:pt x="2505" y="3645"/>
                    <a:pt x="2793" y="3645"/>
                  </a:cubicBezTo>
                  <a:cubicBezTo>
                    <a:pt x="3619" y="3645"/>
                    <a:pt x="4312" y="3243"/>
                    <a:pt x="4512" y="2558"/>
                  </a:cubicBezTo>
                  <a:cubicBezTo>
                    <a:pt x="4781" y="1623"/>
                    <a:pt x="4038" y="547"/>
                    <a:pt x="2859" y="149"/>
                  </a:cubicBezTo>
                  <a:cubicBezTo>
                    <a:pt x="2558" y="48"/>
                    <a:pt x="2259" y="0"/>
                    <a:pt x="19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2442482" y="5005116"/>
              <a:ext cx="309139" cy="267692"/>
            </a:xfrm>
            <a:custGeom>
              <a:avLst/>
              <a:gdLst/>
              <a:ahLst/>
              <a:cxnLst/>
              <a:rect l="l" t="t" r="r" b="b"/>
              <a:pathLst>
                <a:path w="4781" h="4140" fill="none" extrusionOk="0">
                  <a:moveTo>
                    <a:pt x="4512" y="2806"/>
                  </a:moveTo>
                  <a:cubicBezTo>
                    <a:pt x="4243" y="3729"/>
                    <a:pt x="3076" y="4139"/>
                    <a:pt x="1897" y="3742"/>
                  </a:cubicBezTo>
                  <a:cubicBezTo>
                    <a:pt x="731" y="3332"/>
                    <a:pt x="1" y="2268"/>
                    <a:pt x="257" y="1346"/>
                  </a:cubicBezTo>
                  <a:cubicBezTo>
                    <a:pt x="526" y="423"/>
                    <a:pt x="1680" y="0"/>
                    <a:pt x="2859" y="397"/>
                  </a:cubicBezTo>
                  <a:cubicBezTo>
                    <a:pt x="4038" y="795"/>
                    <a:pt x="4781" y="1871"/>
                    <a:pt x="4512" y="2806"/>
                  </a:cubicBezTo>
                  <a:close/>
                </a:path>
              </a:pathLst>
            </a:custGeom>
            <a:solidFill>
              <a:schemeClr val="lt2"/>
            </a:solid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2628123" y="5102043"/>
              <a:ext cx="40671" cy="41447"/>
            </a:xfrm>
            <a:custGeom>
              <a:avLst/>
              <a:gdLst/>
              <a:ahLst/>
              <a:cxnLst/>
              <a:rect l="l" t="t" r="r" b="b"/>
              <a:pathLst>
                <a:path w="629" h="641" fill="none" extrusionOk="0">
                  <a:moveTo>
                    <a:pt x="0" y="0"/>
                  </a:moveTo>
                  <a:cubicBezTo>
                    <a:pt x="308" y="180"/>
                    <a:pt x="526" y="410"/>
                    <a:pt x="628" y="641"/>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2521239" y="5085490"/>
              <a:ext cx="75458" cy="24054"/>
            </a:xfrm>
            <a:custGeom>
              <a:avLst/>
              <a:gdLst/>
              <a:ahLst/>
              <a:cxnLst/>
              <a:rect l="l" t="t" r="r" b="b"/>
              <a:pathLst>
                <a:path w="1167" h="372" fill="none" extrusionOk="0">
                  <a:moveTo>
                    <a:pt x="0" y="372"/>
                  </a:moveTo>
                  <a:cubicBezTo>
                    <a:pt x="77" y="128"/>
                    <a:pt x="423" y="13"/>
                    <a:pt x="731" y="0"/>
                  </a:cubicBezTo>
                  <a:cubicBezTo>
                    <a:pt x="872" y="0"/>
                    <a:pt x="1025" y="26"/>
                    <a:pt x="1166" y="64"/>
                  </a:cubicBezTo>
                </a:path>
              </a:pathLst>
            </a:custGeom>
            <a:solidFill>
              <a:schemeClr val="lt2"/>
            </a:solidFill>
            <a:ln w="28575" cap="rnd"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1960242" y="4498823"/>
              <a:ext cx="1327470" cy="711777"/>
            </a:xfrm>
            <a:custGeom>
              <a:avLst/>
              <a:gdLst/>
              <a:ahLst/>
              <a:cxnLst/>
              <a:rect l="l" t="t" r="r" b="b"/>
              <a:pathLst>
                <a:path w="20530" h="11008" fill="none" extrusionOk="0">
                  <a:moveTo>
                    <a:pt x="1" y="9560"/>
                  </a:moveTo>
                  <a:lnTo>
                    <a:pt x="9022" y="0"/>
                  </a:lnTo>
                  <a:lnTo>
                    <a:pt x="20530" y="1115"/>
                  </a:lnTo>
                  <a:lnTo>
                    <a:pt x="11790" y="11008"/>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2444163" y="4604026"/>
              <a:ext cx="732533" cy="92916"/>
            </a:xfrm>
            <a:custGeom>
              <a:avLst/>
              <a:gdLst/>
              <a:ahLst/>
              <a:cxnLst/>
              <a:rect l="l" t="t" r="r" b="b"/>
              <a:pathLst>
                <a:path w="11329" h="1437" fill="none" extrusionOk="0">
                  <a:moveTo>
                    <a:pt x="1" y="1"/>
                  </a:moveTo>
                  <a:lnTo>
                    <a:pt x="11329" y="1436"/>
                  </a:lnTo>
                </a:path>
              </a:pathLst>
            </a:custGeom>
            <a:solidFill>
              <a:schemeClr val="lt2"/>
            </a:solid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1" name="Google Shape;321;p5"/>
          <p:cNvGrpSpPr/>
          <p:nvPr/>
        </p:nvGrpSpPr>
        <p:grpSpPr>
          <a:xfrm rot="-3395278">
            <a:off x="11164779" y="4366255"/>
            <a:ext cx="935283" cy="396996"/>
            <a:chOff x="-1548595" y="5064988"/>
            <a:chExt cx="762313" cy="323577"/>
          </a:xfrm>
        </p:grpSpPr>
        <p:sp>
          <p:nvSpPr>
            <p:cNvPr id="322" name="Google Shape;322;p5"/>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 name="Google Shape;328;p5"/>
          <p:cNvGrpSpPr/>
          <p:nvPr/>
        </p:nvGrpSpPr>
        <p:grpSpPr>
          <a:xfrm rot="-4278791">
            <a:off x="10736432" y="5846065"/>
            <a:ext cx="965497" cy="650547"/>
            <a:chOff x="897994" y="4240309"/>
            <a:chExt cx="967900" cy="652165"/>
          </a:xfrm>
        </p:grpSpPr>
        <p:sp>
          <p:nvSpPr>
            <p:cNvPr id="329" name="Google Shape;329;p5"/>
            <p:cNvSpPr/>
            <p:nvPr/>
          </p:nvSpPr>
          <p:spPr>
            <a:xfrm>
              <a:off x="897994" y="4634158"/>
              <a:ext cx="370437" cy="243057"/>
            </a:xfrm>
            <a:custGeom>
              <a:avLst/>
              <a:gdLst/>
              <a:ahLst/>
              <a:cxnLst/>
              <a:rect l="l" t="t" r="r" b="b"/>
              <a:pathLst>
                <a:path w="5729" h="3759" extrusionOk="0">
                  <a:moveTo>
                    <a:pt x="2551" y="1"/>
                  </a:moveTo>
                  <a:cubicBezTo>
                    <a:pt x="1500" y="1"/>
                    <a:pt x="589" y="473"/>
                    <a:pt x="334" y="1239"/>
                  </a:cubicBezTo>
                  <a:cubicBezTo>
                    <a:pt x="1" y="2213"/>
                    <a:pt x="847" y="3277"/>
                    <a:pt x="2205" y="3635"/>
                  </a:cubicBezTo>
                  <a:cubicBezTo>
                    <a:pt x="2518" y="3719"/>
                    <a:pt x="2834" y="3759"/>
                    <a:pt x="3139" y="3759"/>
                  </a:cubicBezTo>
                  <a:cubicBezTo>
                    <a:pt x="4142" y="3759"/>
                    <a:pt x="5027" y="3328"/>
                    <a:pt x="5332" y="2610"/>
                  </a:cubicBezTo>
                  <a:cubicBezTo>
                    <a:pt x="5729" y="1649"/>
                    <a:pt x="4947" y="522"/>
                    <a:pt x="3538" y="137"/>
                  </a:cubicBezTo>
                  <a:cubicBezTo>
                    <a:pt x="3205" y="44"/>
                    <a:pt x="2872" y="1"/>
                    <a:pt x="25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897994" y="4617281"/>
              <a:ext cx="370437" cy="275193"/>
            </a:xfrm>
            <a:custGeom>
              <a:avLst/>
              <a:gdLst/>
              <a:ahLst/>
              <a:cxnLst/>
              <a:rect l="l" t="t" r="r" b="b"/>
              <a:pathLst>
                <a:path w="5729" h="4256" fill="none" extrusionOk="0">
                  <a:moveTo>
                    <a:pt x="5332" y="2871"/>
                  </a:moveTo>
                  <a:cubicBezTo>
                    <a:pt x="4934" y="3807"/>
                    <a:pt x="3550" y="4255"/>
                    <a:pt x="2205" y="3896"/>
                  </a:cubicBezTo>
                  <a:cubicBezTo>
                    <a:pt x="847" y="3538"/>
                    <a:pt x="1" y="2474"/>
                    <a:pt x="334" y="1500"/>
                  </a:cubicBezTo>
                  <a:cubicBezTo>
                    <a:pt x="667" y="501"/>
                    <a:pt x="2115" y="1"/>
                    <a:pt x="3538" y="398"/>
                  </a:cubicBezTo>
                  <a:cubicBezTo>
                    <a:pt x="4947" y="783"/>
                    <a:pt x="5729" y="1910"/>
                    <a:pt x="5332" y="2871"/>
                  </a:cubicBezTo>
                  <a:close/>
                </a:path>
              </a:pathLst>
            </a:custGeom>
            <a:solidFill>
              <a:schemeClr val="accent1"/>
            </a:solid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1109306" y="4705155"/>
              <a:ext cx="71320" cy="49788"/>
            </a:xfrm>
            <a:custGeom>
              <a:avLst/>
              <a:gdLst/>
              <a:ahLst/>
              <a:cxnLst/>
              <a:rect l="l" t="t" r="r" b="b"/>
              <a:pathLst>
                <a:path w="1103" h="770" fill="none" extrusionOk="0">
                  <a:moveTo>
                    <a:pt x="0" y="0"/>
                  </a:moveTo>
                  <a:cubicBezTo>
                    <a:pt x="628" y="180"/>
                    <a:pt x="987" y="513"/>
                    <a:pt x="1103" y="769"/>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994145" y="4698495"/>
              <a:ext cx="65501" cy="19980"/>
            </a:xfrm>
            <a:custGeom>
              <a:avLst/>
              <a:gdLst/>
              <a:ahLst/>
              <a:cxnLst/>
              <a:rect l="l" t="t" r="r" b="b"/>
              <a:pathLst>
                <a:path w="1013" h="309" fill="none" extrusionOk="0">
                  <a:moveTo>
                    <a:pt x="0" y="308"/>
                  </a:moveTo>
                  <a:cubicBezTo>
                    <a:pt x="218" y="142"/>
                    <a:pt x="564" y="14"/>
                    <a:pt x="1013" y="1"/>
                  </a:cubicBezTo>
                </a:path>
              </a:pathLst>
            </a:custGeom>
            <a:solidFill>
              <a:schemeClr val="accent1"/>
            </a:solidFill>
            <a:ln w="28575" cap="rnd"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1228605" y="4240309"/>
              <a:ext cx="637289" cy="585044"/>
            </a:xfrm>
            <a:custGeom>
              <a:avLst/>
              <a:gdLst/>
              <a:ahLst/>
              <a:cxnLst/>
              <a:rect l="l" t="t" r="r" b="b"/>
              <a:pathLst>
                <a:path w="9856" h="9048" fill="none" extrusionOk="0">
                  <a:moveTo>
                    <a:pt x="1" y="9047"/>
                  </a:moveTo>
                  <a:lnTo>
                    <a:pt x="9855"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4" name="Google Shape;334;p5"/>
          <p:cNvGrpSpPr/>
          <p:nvPr/>
        </p:nvGrpSpPr>
        <p:grpSpPr>
          <a:xfrm rot="-4278791">
            <a:off x="9845400" y="6001073"/>
            <a:ext cx="1367136" cy="580307"/>
            <a:chOff x="255848" y="3748111"/>
            <a:chExt cx="1370536" cy="581751"/>
          </a:xfrm>
        </p:grpSpPr>
        <p:sp>
          <p:nvSpPr>
            <p:cNvPr id="335" name="Google Shape;335;p5"/>
            <p:cNvSpPr/>
            <p:nvPr/>
          </p:nvSpPr>
          <p:spPr>
            <a:xfrm>
              <a:off x="255848" y="4064949"/>
              <a:ext cx="279331" cy="148653"/>
            </a:xfrm>
            <a:custGeom>
              <a:avLst/>
              <a:gdLst/>
              <a:ahLst/>
              <a:cxnLst/>
              <a:rect l="l" t="t" r="r" b="b"/>
              <a:pathLst>
                <a:path w="4320" h="2299" extrusionOk="0">
                  <a:moveTo>
                    <a:pt x="2042" y="1"/>
                  </a:moveTo>
                  <a:cubicBezTo>
                    <a:pt x="1195" y="1"/>
                    <a:pt x="445" y="332"/>
                    <a:pt x="244" y="829"/>
                  </a:cubicBezTo>
                  <a:cubicBezTo>
                    <a:pt x="1" y="1444"/>
                    <a:pt x="667" y="2084"/>
                    <a:pt x="1718" y="2251"/>
                  </a:cubicBezTo>
                  <a:cubicBezTo>
                    <a:pt x="1905" y="2283"/>
                    <a:pt x="2093" y="2298"/>
                    <a:pt x="2277" y="2298"/>
                  </a:cubicBezTo>
                  <a:cubicBezTo>
                    <a:pt x="3122" y="2298"/>
                    <a:pt x="3876" y="1975"/>
                    <a:pt x="4076" y="1469"/>
                  </a:cubicBezTo>
                  <a:cubicBezTo>
                    <a:pt x="4319" y="867"/>
                    <a:pt x="3653" y="226"/>
                    <a:pt x="2589" y="47"/>
                  </a:cubicBezTo>
                  <a:cubicBezTo>
                    <a:pt x="2405" y="16"/>
                    <a:pt x="2221" y="1"/>
                    <a:pt x="20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255848" y="4056349"/>
              <a:ext cx="279331" cy="165788"/>
            </a:xfrm>
            <a:custGeom>
              <a:avLst/>
              <a:gdLst/>
              <a:ahLst/>
              <a:cxnLst/>
              <a:rect l="l" t="t" r="r" b="b"/>
              <a:pathLst>
                <a:path w="4320" h="2564" fill="none" extrusionOk="0">
                  <a:moveTo>
                    <a:pt x="4076" y="1602"/>
                  </a:moveTo>
                  <a:cubicBezTo>
                    <a:pt x="3832" y="2217"/>
                    <a:pt x="2768" y="2563"/>
                    <a:pt x="1718" y="2384"/>
                  </a:cubicBezTo>
                  <a:cubicBezTo>
                    <a:pt x="667" y="2217"/>
                    <a:pt x="1" y="1577"/>
                    <a:pt x="244" y="962"/>
                  </a:cubicBezTo>
                  <a:cubicBezTo>
                    <a:pt x="487" y="359"/>
                    <a:pt x="1538" y="1"/>
                    <a:pt x="2589" y="180"/>
                  </a:cubicBezTo>
                  <a:cubicBezTo>
                    <a:pt x="3653" y="359"/>
                    <a:pt x="4319" y="1000"/>
                    <a:pt x="4076" y="1602"/>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342041" y="4115190"/>
              <a:ext cx="52245" cy="2522"/>
            </a:xfrm>
            <a:custGeom>
              <a:avLst/>
              <a:gdLst/>
              <a:ahLst/>
              <a:cxnLst/>
              <a:rect l="l" t="t" r="r" b="b"/>
              <a:pathLst>
                <a:path w="808" h="39" fill="none" extrusionOk="0">
                  <a:moveTo>
                    <a:pt x="0" y="39"/>
                  </a:moveTo>
                  <a:cubicBezTo>
                    <a:pt x="103" y="13"/>
                    <a:pt x="231" y="0"/>
                    <a:pt x="372" y="0"/>
                  </a:cubicBezTo>
                  <a:cubicBezTo>
                    <a:pt x="526" y="0"/>
                    <a:pt x="667" y="13"/>
                    <a:pt x="808" y="26"/>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882282" y="4172674"/>
              <a:ext cx="279267" cy="148653"/>
            </a:xfrm>
            <a:custGeom>
              <a:avLst/>
              <a:gdLst/>
              <a:ahLst/>
              <a:cxnLst/>
              <a:rect l="l" t="t" r="r" b="b"/>
              <a:pathLst>
                <a:path w="4319" h="2299" extrusionOk="0">
                  <a:moveTo>
                    <a:pt x="2061" y="1"/>
                  </a:moveTo>
                  <a:cubicBezTo>
                    <a:pt x="1207" y="1"/>
                    <a:pt x="455" y="332"/>
                    <a:pt x="244" y="828"/>
                  </a:cubicBezTo>
                  <a:cubicBezTo>
                    <a:pt x="0" y="1444"/>
                    <a:pt x="654" y="2084"/>
                    <a:pt x="1717" y="2251"/>
                  </a:cubicBezTo>
                  <a:cubicBezTo>
                    <a:pt x="1905" y="2283"/>
                    <a:pt x="2093" y="2298"/>
                    <a:pt x="2277" y="2298"/>
                  </a:cubicBezTo>
                  <a:cubicBezTo>
                    <a:pt x="3122" y="2298"/>
                    <a:pt x="3875" y="1975"/>
                    <a:pt x="4075" y="1469"/>
                  </a:cubicBezTo>
                  <a:cubicBezTo>
                    <a:pt x="4319" y="867"/>
                    <a:pt x="3665" y="226"/>
                    <a:pt x="2614" y="47"/>
                  </a:cubicBezTo>
                  <a:cubicBezTo>
                    <a:pt x="2428" y="15"/>
                    <a:pt x="2242" y="1"/>
                    <a:pt x="206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882282" y="4164074"/>
              <a:ext cx="279267" cy="165788"/>
            </a:xfrm>
            <a:custGeom>
              <a:avLst/>
              <a:gdLst/>
              <a:ahLst/>
              <a:cxnLst/>
              <a:rect l="l" t="t" r="r" b="b"/>
              <a:pathLst>
                <a:path w="4319" h="2564" fill="none" extrusionOk="0">
                  <a:moveTo>
                    <a:pt x="4075" y="1602"/>
                  </a:moveTo>
                  <a:cubicBezTo>
                    <a:pt x="3832" y="2217"/>
                    <a:pt x="2768" y="2563"/>
                    <a:pt x="1717" y="2384"/>
                  </a:cubicBezTo>
                  <a:cubicBezTo>
                    <a:pt x="654" y="2217"/>
                    <a:pt x="0" y="1577"/>
                    <a:pt x="244" y="961"/>
                  </a:cubicBezTo>
                  <a:cubicBezTo>
                    <a:pt x="500" y="359"/>
                    <a:pt x="1551" y="0"/>
                    <a:pt x="2614" y="180"/>
                  </a:cubicBezTo>
                  <a:cubicBezTo>
                    <a:pt x="3665" y="359"/>
                    <a:pt x="4319" y="1000"/>
                    <a:pt x="4075" y="1602"/>
                  </a:cubicBezTo>
                  <a:close/>
                </a:path>
              </a:pathLst>
            </a:custGeom>
            <a:solidFill>
              <a:schemeClr val="dk2"/>
            </a:solid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970932" y="4222915"/>
              <a:ext cx="50629" cy="2522"/>
            </a:xfrm>
            <a:custGeom>
              <a:avLst/>
              <a:gdLst/>
              <a:ahLst/>
              <a:cxnLst/>
              <a:rect l="l" t="t" r="r" b="b"/>
              <a:pathLst>
                <a:path w="783" h="39" fill="none" extrusionOk="0">
                  <a:moveTo>
                    <a:pt x="0" y="39"/>
                  </a:moveTo>
                  <a:cubicBezTo>
                    <a:pt x="103" y="13"/>
                    <a:pt x="218" y="0"/>
                    <a:pt x="346" y="0"/>
                  </a:cubicBezTo>
                  <a:cubicBezTo>
                    <a:pt x="500" y="0"/>
                    <a:pt x="641" y="13"/>
                    <a:pt x="782" y="26"/>
                  </a:cubicBezTo>
                </a:path>
              </a:pathLst>
            </a:custGeom>
            <a:solidFill>
              <a:schemeClr val="dk2"/>
            </a:solidFill>
            <a:ln w="28575" cap="rnd"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506085" y="3748111"/>
              <a:ext cx="1120299" cy="527044"/>
            </a:xfrm>
            <a:custGeom>
              <a:avLst/>
              <a:gdLst/>
              <a:ahLst/>
              <a:cxnLst/>
              <a:rect l="l" t="t" r="r" b="b"/>
              <a:pathLst>
                <a:path w="17326" h="8151" fill="none" extrusionOk="0">
                  <a:moveTo>
                    <a:pt x="1" y="6664"/>
                  </a:moveTo>
                  <a:lnTo>
                    <a:pt x="8317" y="1"/>
                  </a:lnTo>
                  <a:lnTo>
                    <a:pt x="17326" y="1449"/>
                  </a:lnTo>
                  <a:lnTo>
                    <a:pt x="9829" y="8151"/>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928644" y="3847560"/>
              <a:ext cx="577608" cy="101969"/>
            </a:xfrm>
            <a:custGeom>
              <a:avLst/>
              <a:gdLst/>
              <a:ahLst/>
              <a:cxnLst/>
              <a:rect l="l" t="t" r="r" b="b"/>
              <a:pathLst>
                <a:path w="8933" h="1577" fill="none" extrusionOk="0">
                  <a:moveTo>
                    <a:pt x="1" y="0"/>
                  </a:moveTo>
                  <a:lnTo>
                    <a:pt x="8933" y="1576"/>
                  </a:lnTo>
                </a:path>
              </a:pathLst>
            </a:custGeom>
            <a:solidFill>
              <a:schemeClr val="dk2"/>
            </a:solid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3" name="Google Shape;343;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4" name="Google Shape;344;p5"/>
          <p:cNvSpPr txBox="1">
            <a:spLocks noGrp="1"/>
          </p:cNvSpPr>
          <p:nvPr>
            <p:ph type="title" idx="2"/>
          </p:nvPr>
        </p:nvSpPr>
        <p:spPr>
          <a:xfrm>
            <a:off x="2286700" y="4210900"/>
            <a:ext cx="3341200" cy="60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5" name="Google Shape;345;p5"/>
          <p:cNvSpPr txBox="1">
            <a:spLocks noGrp="1"/>
          </p:cNvSpPr>
          <p:nvPr>
            <p:ph type="title" idx="3"/>
          </p:nvPr>
        </p:nvSpPr>
        <p:spPr>
          <a:xfrm>
            <a:off x="6564333" y="4210900"/>
            <a:ext cx="3340800" cy="60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6" name="Google Shape;346;p5"/>
          <p:cNvSpPr txBox="1">
            <a:spLocks noGrp="1"/>
          </p:cNvSpPr>
          <p:nvPr>
            <p:ph type="subTitle" idx="1"/>
          </p:nvPr>
        </p:nvSpPr>
        <p:spPr>
          <a:xfrm>
            <a:off x="6564332" y="4683033"/>
            <a:ext cx="3340800" cy="11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47" name="Google Shape;347;p5"/>
          <p:cNvSpPr txBox="1">
            <a:spLocks noGrp="1"/>
          </p:cNvSpPr>
          <p:nvPr>
            <p:ph type="subTitle" idx="4"/>
          </p:nvPr>
        </p:nvSpPr>
        <p:spPr>
          <a:xfrm>
            <a:off x="2287167" y="4683033"/>
            <a:ext cx="3340800" cy="11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348" name="Google Shape;348;p5"/>
          <p:cNvGrpSpPr/>
          <p:nvPr/>
        </p:nvGrpSpPr>
        <p:grpSpPr>
          <a:xfrm rot="-3395237">
            <a:off x="-136431" y="948420"/>
            <a:ext cx="908501" cy="385629"/>
            <a:chOff x="-1548595" y="5064988"/>
            <a:chExt cx="762313" cy="323577"/>
          </a:xfrm>
        </p:grpSpPr>
        <p:sp>
          <p:nvSpPr>
            <p:cNvPr id="349" name="Google Shape;349;p5"/>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5"/>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5"/>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826403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3"/>
        <p:cNvGrpSpPr/>
        <p:nvPr/>
      </p:nvGrpSpPr>
      <p:grpSpPr>
        <a:xfrm>
          <a:off x="0" y="0"/>
          <a:ext cx="0" cy="0"/>
          <a:chOff x="0" y="0"/>
          <a:chExt cx="0" cy="0"/>
        </a:xfrm>
      </p:grpSpPr>
      <p:sp>
        <p:nvSpPr>
          <p:cNvPr id="1534" name="Google Shape;1534;p23"/>
          <p:cNvSpPr/>
          <p:nvPr/>
        </p:nvSpPr>
        <p:spPr>
          <a:xfrm rot="-5400000">
            <a:off x="6961201" y="115469"/>
            <a:ext cx="8730127" cy="4987188"/>
          </a:xfrm>
          <a:custGeom>
            <a:avLst/>
            <a:gdLst/>
            <a:ahLst/>
            <a:cxnLst/>
            <a:rect l="l" t="t" r="r" b="b"/>
            <a:pathLst>
              <a:path w="139000" h="98302" extrusionOk="0">
                <a:moveTo>
                  <a:pt x="127607" y="1"/>
                </a:moveTo>
                <a:cubicBezTo>
                  <a:pt x="126733" y="1"/>
                  <a:pt x="125859" y="31"/>
                  <a:pt x="124987" y="93"/>
                </a:cubicBezTo>
                <a:cubicBezTo>
                  <a:pt x="108574" y="1248"/>
                  <a:pt x="93771" y="12312"/>
                  <a:pt x="85929" y="26781"/>
                </a:cubicBezTo>
                <a:cubicBezTo>
                  <a:pt x="83163" y="31857"/>
                  <a:pt x="81005" y="37510"/>
                  <a:pt x="76597" y="41249"/>
                </a:cubicBezTo>
                <a:cubicBezTo>
                  <a:pt x="69211" y="47419"/>
                  <a:pt x="58451" y="46112"/>
                  <a:pt x="48907" y="47206"/>
                </a:cubicBezTo>
                <a:cubicBezTo>
                  <a:pt x="41581" y="47997"/>
                  <a:pt x="34560" y="50520"/>
                  <a:pt x="28268" y="54289"/>
                </a:cubicBezTo>
                <a:cubicBezTo>
                  <a:pt x="16353" y="61401"/>
                  <a:pt x="6961" y="73012"/>
                  <a:pt x="2614" y="86295"/>
                </a:cubicBezTo>
                <a:cubicBezTo>
                  <a:pt x="1338" y="90216"/>
                  <a:pt x="487" y="94228"/>
                  <a:pt x="0" y="98301"/>
                </a:cubicBezTo>
                <a:lnTo>
                  <a:pt x="139000" y="98301"/>
                </a:lnTo>
                <a:lnTo>
                  <a:pt x="139000" y="1735"/>
                </a:lnTo>
                <a:cubicBezTo>
                  <a:pt x="135309" y="595"/>
                  <a:pt x="131456" y="1"/>
                  <a:pt x="1276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36" name="Google Shape;1536;p23"/>
          <p:cNvSpPr txBox="1">
            <a:spLocks noGrp="1"/>
          </p:cNvSpPr>
          <p:nvPr>
            <p:ph type="title" idx="2"/>
          </p:nvPr>
        </p:nvSpPr>
        <p:spPr>
          <a:xfrm>
            <a:off x="1533349" y="4159367"/>
            <a:ext cx="2334000" cy="54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37" name="Google Shape;1537;p23"/>
          <p:cNvSpPr txBox="1">
            <a:spLocks noGrp="1"/>
          </p:cNvSpPr>
          <p:nvPr>
            <p:ph type="subTitle" idx="1"/>
          </p:nvPr>
        </p:nvSpPr>
        <p:spPr>
          <a:xfrm>
            <a:off x="1258949" y="4712459"/>
            <a:ext cx="2882800" cy="8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8" name="Google Shape;1538;p23"/>
          <p:cNvSpPr txBox="1">
            <a:spLocks noGrp="1"/>
          </p:cNvSpPr>
          <p:nvPr>
            <p:ph type="title" idx="3"/>
          </p:nvPr>
        </p:nvSpPr>
        <p:spPr>
          <a:xfrm>
            <a:off x="4929065" y="4159367"/>
            <a:ext cx="2334000" cy="54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39" name="Google Shape;1539;p23"/>
          <p:cNvSpPr txBox="1">
            <a:spLocks noGrp="1"/>
          </p:cNvSpPr>
          <p:nvPr>
            <p:ph type="subTitle" idx="4"/>
          </p:nvPr>
        </p:nvSpPr>
        <p:spPr>
          <a:xfrm>
            <a:off x="4654667" y="4712459"/>
            <a:ext cx="2882800" cy="8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40" name="Google Shape;1540;p23"/>
          <p:cNvSpPr txBox="1">
            <a:spLocks noGrp="1"/>
          </p:cNvSpPr>
          <p:nvPr>
            <p:ph type="title" idx="5"/>
          </p:nvPr>
        </p:nvSpPr>
        <p:spPr>
          <a:xfrm>
            <a:off x="8324683" y="4159367"/>
            <a:ext cx="2334000" cy="54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41" name="Google Shape;1541;p23"/>
          <p:cNvSpPr txBox="1">
            <a:spLocks noGrp="1"/>
          </p:cNvSpPr>
          <p:nvPr>
            <p:ph type="subTitle" idx="6"/>
          </p:nvPr>
        </p:nvSpPr>
        <p:spPr>
          <a:xfrm>
            <a:off x="8050251" y="4712459"/>
            <a:ext cx="2882800" cy="8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42" name="Google Shape;1542;p23"/>
          <p:cNvSpPr/>
          <p:nvPr/>
        </p:nvSpPr>
        <p:spPr>
          <a:xfrm rot="10800000" flipH="1">
            <a:off x="-236882" y="5564700"/>
            <a:ext cx="7297089" cy="2056784"/>
          </a:xfrm>
          <a:custGeom>
            <a:avLst/>
            <a:gdLst/>
            <a:ahLst/>
            <a:cxnLst/>
            <a:rect l="l" t="t" r="r" b="b"/>
            <a:pathLst>
              <a:path w="188393" h="72388" extrusionOk="0">
                <a:moveTo>
                  <a:pt x="0" y="0"/>
                </a:moveTo>
                <a:lnTo>
                  <a:pt x="0" y="38937"/>
                </a:lnTo>
                <a:cubicBezTo>
                  <a:pt x="2097" y="42463"/>
                  <a:pt x="4225" y="45958"/>
                  <a:pt x="6657" y="49241"/>
                </a:cubicBezTo>
                <a:cubicBezTo>
                  <a:pt x="13587" y="58785"/>
                  <a:pt x="23131" y="66749"/>
                  <a:pt x="34347" y="70366"/>
                </a:cubicBezTo>
                <a:cubicBezTo>
                  <a:pt x="38490" y="71698"/>
                  <a:pt x="42872" y="72387"/>
                  <a:pt x="47238" y="72387"/>
                </a:cubicBezTo>
                <a:cubicBezTo>
                  <a:pt x="54724" y="72387"/>
                  <a:pt x="62163" y="70361"/>
                  <a:pt x="68269" y="66080"/>
                </a:cubicBezTo>
                <a:cubicBezTo>
                  <a:pt x="75655" y="60882"/>
                  <a:pt x="80883" y="52706"/>
                  <a:pt x="89059" y="48906"/>
                </a:cubicBezTo>
                <a:cubicBezTo>
                  <a:pt x="93071" y="47034"/>
                  <a:pt x="97313" y="46399"/>
                  <a:pt x="101674" y="46399"/>
                </a:cubicBezTo>
                <a:cubicBezTo>
                  <a:pt x="107789" y="46399"/>
                  <a:pt x="114134" y="47647"/>
                  <a:pt x="120397" y="48481"/>
                </a:cubicBezTo>
                <a:cubicBezTo>
                  <a:pt x="122464" y="48755"/>
                  <a:pt x="124501" y="48998"/>
                  <a:pt x="126537" y="49119"/>
                </a:cubicBezTo>
                <a:cubicBezTo>
                  <a:pt x="127739" y="49198"/>
                  <a:pt x="128942" y="49236"/>
                  <a:pt x="130145" y="49236"/>
                </a:cubicBezTo>
                <a:cubicBezTo>
                  <a:pt x="148078" y="49236"/>
                  <a:pt x="165910" y="40630"/>
                  <a:pt x="176933" y="26444"/>
                </a:cubicBezTo>
                <a:cubicBezTo>
                  <a:pt x="182891" y="18754"/>
                  <a:pt x="186782" y="9575"/>
                  <a:pt x="18839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3" name="Google Shape;1543;p23"/>
          <p:cNvGrpSpPr/>
          <p:nvPr/>
        </p:nvGrpSpPr>
        <p:grpSpPr>
          <a:xfrm rot="-2225443">
            <a:off x="-504211" y="-922357"/>
            <a:ext cx="4121364" cy="2409705"/>
            <a:chOff x="302500" y="1375325"/>
            <a:chExt cx="2796475" cy="1635150"/>
          </a:xfrm>
        </p:grpSpPr>
        <p:sp>
          <p:nvSpPr>
            <p:cNvPr id="1544" name="Google Shape;1544;p23"/>
            <p:cNvSpPr/>
            <p:nvPr/>
          </p:nvSpPr>
          <p:spPr>
            <a:xfrm>
              <a:off x="302500" y="1375325"/>
              <a:ext cx="2771800" cy="1298450"/>
            </a:xfrm>
            <a:custGeom>
              <a:avLst/>
              <a:gdLst/>
              <a:ahLst/>
              <a:cxnLst/>
              <a:rect l="l" t="t" r="r" b="b"/>
              <a:pathLst>
                <a:path w="110872" h="51938" fill="none" extrusionOk="0">
                  <a:moveTo>
                    <a:pt x="1" y="19556"/>
                  </a:moveTo>
                  <a:cubicBezTo>
                    <a:pt x="45082" y="1"/>
                    <a:pt x="69955" y="51937"/>
                    <a:pt x="110872" y="3839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3"/>
            <p:cNvSpPr/>
            <p:nvPr/>
          </p:nvSpPr>
          <p:spPr>
            <a:xfrm>
              <a:off x="345425" y="1584200"/>
              <a:ext cx="2734975" cy="1175100"/>
            </a:xfrm>
            <a:custGeom>
              <a:avLst/>
              <a:gdLst/>
              <a:ahLst/>
              <a:cxnLst/>
              <a:rect l="l" t="t" r="r" b="b"/>
              <a:pathLst>
                <a:path w="109399" h="47004" fill="none" extrusionOk="0">
                  <a:moveTo>
                    <a:pt x="1" y="17480"/>
                  </a:moveTo>
                  <a:cubicBezTo>
                    <a:pt x="44019" y="1"/>
                    <a:pt x="71967" y="47004"/>
                    <a:pt x="109398" y="32203"/>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3"/>
            <p:cNvSpPr/>
            <p:nvPr/>
          </p:nvSpPr>
          <p:spPr>
            <a:xfrm>
              <a:off x="387725" y="1788275"/>
              <a:ext cx="2699075" cy="1055925"/>
            </a:xfrm>
            <a:custGeom>
              <a:avLst/>
              <a:gdLst/>
              <a:ahLst/>
              <a:cxnLst/>
              <a:rect l="l" t="t" r="r" b="b"/>
              <a:pathLst>
                <a:path w="107963" h="42237" fill="none" extrusionOk="0">
                  <a:moveTo>
                    <a:pt x="0" y="15660"/>
                  </a:moveTo>
                  <a:cubicBezTo>
                    <a:pt x="43134" y="1"/>
                    <a:pt x="73914" y="42237"/>
                    <a:pt x="107962" y="2621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432575" y="1989150"/>
              <a:ext cx="2660300" cy="938675"/>
            </a:xfrm>
            <a:custGeom>
              <a:avLst/>
              <a:gdLst/>
              <a:ahLst/>
              <a:cxnLst/>
              <a:rect l="l" t="t" r="r" b="b"/>
              <a:pathLst>
                <a:path w="106412" h="37547" fill="none" extrusionOk="0">
                  <a:moveTo>
                    <a:pt x="0" y="13993"/>
                  </a:moveTo>
                  <a:cubicBezTo>
                    <a:pt x="42352" y="0"/>
                    <a:pt x="75721" y="37546"/>
                    <a:pt x="106412" y="2034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3"/>
            <p:cNvSpPr/>
            <p:nvPr/>
          </p:nvSpPr>
          <p:spPr>
            <a:xfrm>
              <a:off x="476450" y="2184250"/>
              <a:ext cx="2622525" cy="826225"/>
            </a:xfrm>
            <a:custGeom>
              <a:avLst/>
              <a:gdLst/>
              <a:ahLst/>
              <a:cxnLst/>
              <a:rect l="l" t="t" r="r" b="b"/>
              <a:pathLst>
                <a:path w="104901" h="33049" fill="none" extrusionOk="0">
                  <a:moveTo>
                    <a:pt x="1" y="12622"/>
                  </a:moveTo>
                  <a:cubicBezTo>
                    <a:pt x="41763" y="0"/>
                    <a:pt x="77477" y="33048"/>
                    <a:pt x="104900" y="14724"/>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3"/>
            <p:cNvSpPr/>
            <p:nvPr/>
          </p:nvSpPr>
          <p:spPr>
            <a:xfrm>
              <a:off x="302500" y="1864200"/>
              <a:ext cx="173975" cy="635625"/>
            </a:xfrm>
            <a:custGeom>
              <a:avLst/>
              <a:gdLst/>
              <a:ahLst/>
              <a:cxnLst/>
              <a:rect l="l" t="t" r="r" b="b"/>
              <a:pathLst>
                <a:path w="6959"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352475" y="1846575"/>
              <a:ext cx="174000" cy="635625"/>
            </a:xfrm>
            <a:custGeom>
              <a:avLst/>
              <a:gdLst/>
              <a:ahLst/>
              <a:cxnLst/>
              <a:rect l="l" t="t" r="r" b="b"/>
              <a:pathLst>
                <a:path w="6960" h="25425" fill="none" extrusionOk="0">
                  <a:moveTo>
                    <a:pt x="1" y="1"/>
                  </a:moveTo>
                  <a:lnTo>
                    <a:pt x="6959" y="25424"/>
                  </a:lnTo>
                </a:path>
              </a:pathLst>
            </a:custGeom>
            <a:noFill/>
            <a:ln w="28575" cap="rnd"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1" name="Google Shape;1551;p23"/>
          <p:cNvGrpSpPr/>
          <p:nvPr/>
        </p:nvGrpSpPr>
        <p:grpSpPr>
          <a:xfrm rot="-4488301">
            <a:off x="1313471" y="-580"/>
            <a:ext cx="931736" cy="628600"/>
            <a:chOff x="192771" y="3915943"/>
            <a:chExt cx="674372" cy="454968"/>
          </a:xfrm>
        </p:grpSpPr>
        <p:sp>
          <p:nvSpPr>
            <p:cNvPr id="1552" name="Google Shape;1552;p23"/>
            <p:cNvSpPr/>
            <p:nvPr/>
          </p:nvSpPr>
          <p:spPr>
            <a:xfrm rot="1144478">
              <a:off x="213405" y="4106019"/>
              <a:ext cx="222002" cy="145334"/>
            </a:xfrm>
            <a:custGeom>
              <a:avLst/>
              <a:gdLst/>
              <a:ahLst/>
              <a:cxnLst/>
              <a:rect l="l" t="t" r="r" b="b"/>
              <a:pathLst>
                <a:path w="5742" h="3759" extrusionOk="0">
                  <a:moveTo>
                    <a:pt x="2551" y="1"/>
                  </a:moveTo>
                  <a:cubicBezTo>
                    <a:pt x="1499" y="1"/>
                    <a:pt x="589" y="473"/>
                    <a:pt x="333" y="1239"/>
                  </a:cubicBezTo>
                  <a:cubicBezTo>
                    <a:pt x="0" y="2213"/>
                    <a:pt x="846" y="3277"/>
                    <a:pt x="2204" y="3635"/>
                  </a:cubicBezTo>
                  <a:cubicBezTo>
                    <a:pt x="2518" y="3719"/>
                    <a:pt x="2833" y="3759"/>
                    <a:pt x="3138" y="3759"/>
                  </a:cubicBezTo>
                  <a:cubicBezTo>
                    <a:pt x="4141" y="3759"/>
                    <a:pt x="5026" y="3328"/>
                    <a:pt x="5331" y="2610"/>
                  </a:cubicBezTo>
                  <a:cubicBezTo>
                    <a:pt x="5741" y="1649"/>
                    <a:pt x="4947" y="522"/>
                    <a:pt x="3537" y="137"/>
                  </a:cubicBezTo>
                  <a:cubicBezTo>
                    <a:pt x="3205" y="44"/>
                    <a:pt x="2871" y="1"/>
                    <a:pt x="2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rot="1144478">
              <a:off x="213564" y="4095954"/>
              <a:ext cx="222002" cy="164549"/>
            </a:xfrm>
            <a:custGeom>
              <a:avLst/>
              <a:gdLst/>
              <a:ahLst/>
              <a:cxnLst/>
              <a:rect l="l" t="t" r="r" b="b"/>
              <a:pathLst>
                <a:path w="5742" h="4256" fill="none" extrusionOk="0">
                  <a:moveTo>
                    <a:pt x="5331" y="2871"/>
                  </a:moveTo>
                  <a:cubicBezTo>
                    <a:pt x="4934" y="3807"/>
                    <a:pt x="3550" y="4255"/>
                    <a:pt x="2204" y="3896"/>
                  </a:cubicBezTo>
                  <a:cubicBezTo>
                    <a:pt x="846" y="3538"/>
                    <a:pt x="0" y="2474"/>
                    <a:pt x="333" y="1500"/>
                  </a:cubicBezTo>
                  <a:cubicBezTo>
                    <a:pt x="667" y="501"/>
                    <a:pt x="2115" y="1"/>
                    <a:pt x="3537" y="398"/>
                  </a:cubicBezTo>
                  <a:cubicBezTo>
                    <a:pt x="4947" y="783"/>
                    <a:pt x="5741" y="1910"/>
                    <a:pt x="5331" y="287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rot="1144478">
              <a:off x="439909" y="3968516"/>
              <a:ext cx="380520" cy="349821"/>
            </a:xfrm>
            <a:custGeom>
              <a:avLst/>
              <a:gdLst/>
              <a:ahLst/>
              <a:cxnLst/>
              <a:rect l="l" t="t" r="r" b="b"/>
              <a:pathLst>
                <a:path w="9842" h="9048" fill="none" extrusionOk="0">
                  <a:moveTo>
                    <a:pt x="0" y="9047"/>
                  </a:moveTo>
                  <a:lnTo>
                    <a:pt x="9842"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5" name="Google Shape;1555;p23"/>
          <p:cNvGrpSpPr/>
          <p:nvPr/>
        </p:nvGrpSpPr>
        <p:grpSpPr>
          <a:xfrm rot="-3395284">
            <a:off x="193850" y="362579"/>
            <a:ext cx="1132420" cy="480651"/>
            <a:chOff x="-1548595" y="5064988"/>
            <a:chExt cx="762313" cy="323577"/>
          </a:xfrm>
        </p:grpSpPr>
        <p:sp>
          <p:nvSpPr>
            <p:cNvPr id="1556" name="Google Shape;1556;p23"/>
            <p:cNvSpPr/>
            <p:nvPr/>
          </p:nvSpPr>
          <p:spPr>
            <a:xfrm>
              <a:off x="-1548595" y="5241217"/>
              <a:ext cx="155333" cy="82684"/>
            </a:xfrm>
            <a:custGeom>
              <a:avLst/>
              <a:gdLst/>
              <a:ahLst/>
              <a:cxnLst/>
              <a:rect l="l" t="t" r="r" b="b"/>
              <a:pathLst>
                <a:path w="4319" h="2299" extrusionOk="0">
                  <a:moveTo>
                    <a:pt x="2048" y="1"/>
                  </a:moveTo>
                  <a:cubicBezTo>
                    <a:pt x="1195" y="1"/>
                    <a:pt x="444" y="332"/>
                    <a:pt x="244" y="829"/>
                  </a:cubicBezTo>
                  <a:cubicBezTo>
                    <a:pt x="0" y="1444"/>
                    <a:pt x="666" y="2084"/>
                    <a:pt x="1717" y="2251"/>
                  </a:cubicBezTo>
                  <a:cubicBezTo>
                    <a:pt x="1907" y="2283"/>
                    <a:pt x="2096" y="2298"/>
                    <a:pt x="2281" y="2298"/>
                  </a:cubicBezTo>
                  <a:cubicBezTo>
                    <a:pt x="3130" y="2298"/>
                    <a:pt x="3875" y="1975"/>
                    <a:pt x="4075" y="1469"/>
                  </a:cubicBezTo>
                  <a:cubicBezTo>
                    <a:pt x="4319" y="867"/>
                    <a:pt x="3652" y="226"/>
                    <a:pt x="2601" y="47"/>
                  </a:cubicBezTo>
                  <a:cubicBezTo>
                    <a:pt x="2415" y="16"/>
                    <a:pt x="2229"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23"/>
            <p:cNvSpPr/>
            <p:nvPr/>
          </p:nvSpPr>
          <p:spPr>
            <a:xfrm>
              <a:off x="-1548595" y="5236433"/>
              <a:ext cx="155333" cy="92214"/>
            </a:xfrm>
            <a:custGeom>
              <a:avLst/>
              <a:gdLst/>
              <a:ahLst/>
              <a:cxnLst/>
              <a:rect l="l" t="t" r="r" b="b"/>
              <a:pathLst>
                <a:path w="4319" h="2564" fill="none" extrusionOk="0">
                  <a:moveTo>
                    <a:pt x="4075" y="1602"/>
                  </a:moveTo>
                  <a:cubicBezTo>
                    <a:pt x="3832" y="2217"/>
                    <a:pt x="2781" y="2563"/>
                    <a:pt x="1717" y="2384"/>
                  </a:cubicBezTo>
                  <a:cubicBezTo>
                    <a:pt x="666" y="2217"/>
                    <a:pt x="0" y="1577"/>
                    <a:pt x="244" y="962"/>
                  </a:cubicBezTo>
                  <a:cubicBezTo>
                    <a:pt x="487" y="359"/>
                    <a:pt x="1538" y="1"/>
                    <a:pt x="2601" y="180"/>
                  </a:cubicBezTo>
                  <a:cubicBezTo>
                    <a:pt x="3652" y="359"/>
                    <a:pt x="4319" y="1000"/>
                    <a:pt x="4075"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3"/>
            <p:cNvSpPr/>
            <p:nvPr/>
          </p:nvSpPr>
          <p:spPr>
            <a:xfrm>
              <a:off x="-1200204" y="5301134"/>
              <a:ext cx="155836" cy="82684"/>
            </a:xfrm>
            <a:custGeom>
              <a:avLst/>
              <a:gdLst/>
              <a:ahLst/>
              <a:cxnLst/>
              <a:rect l="l" t="t" r="r" b="b"/>
              <a:pathLst>
                <a:path w="4333" h="2299" extrusionOk="0">
                  <a:moveTo>
                    <a:pt x="2062" y="1"/>
                  </a:moveTo>
                  <a:cubicBezTo>
                    <a:pt x="1208" y="1"/>
                    <a:pt x="458" y="332"/>
                    <a:pt x="257" y="828"/>
                  </a:cubicBezTo>
                  <a:cubicBezTo>
                    <a:pt x="1" y="1444"/>
                    <a:pt x="667" y="2084"/>
                    <a:pt x="1718" y="2251"/>
                  </a:cubicBezTo>
                  <a:cubicBezTo>
                    <a:pt x="1908" y="2283"/>
                    <a:pt x="2097" y="2298"/>
                    <a:pt x="2282" y="2298"/>
                  </a:cubicBezTo>
                  <a:cubicBezTo>
                    <a:pt x="3131" y="2298"/>
                    <a:pt x="3876" y="1975"/>
                    <a:pt x="4076" y="1469"/>
                  </a:cubicBezTo>
                  <a:cubicBezTo>
                    <a:pt x="4332" y="867"/>
                    <a:pt x="3666" y="226"/>
                    <a:pt x="2615" y="47"/>
                  </a:cubicBezTo>
                  <a:cubicBezTo>
                    <a:pt x="2429" y="15"/>
                    <a:pt x="2243" y="1"/>
                    <a:pt x="2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1200204" y="5296351"/>
              <a:ext cx="155836" cy="92214"/>
            </a:xfrm>
            <a:custGeom>
              <a:avLst/>
              <a:gdLst/>
              <a:ahLst/>
              <a:cxnLst/>
              <a:rect l="l" t="t" r="r" b="b"/>
              <a:pathLst>
                <a:path w="4333" h="2564" fill="none" extrusionOk="0">
                  <a:moveTo>
                    <a:pt x="4076" y="1602"/>
                  </a:moveTo>
                  <a:cubicBezTo>
                    <a:pt x="3832" y="2217"/>
                    <a:pt x="2782" y="2563"/>
                    <a:pt x="1718" y="2384"/>
                  </a:cubicBezTo>
                  <a:cubicBezTo>
                    <a:pt x="667" y="2217"/>
                    <a:pt x="1" y="1577"/>
                    <a:pt x="257" y="961"/>
                  </a:cubicBezTo>
                  <a:cubicBezTo>
                    <a:pt x="501" y="359"/>
                    <a:pt x="1551" y="0"/>
                    <a:pt x="2615" y="180"/>
                  </a:cubicBezTo>
                  <a:cubicBezTo>
                    <a:pt x="3666" y="359"/>
                    <a:pt x="4332" y="1000"/>
                    <a:pt x="4076" y="160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1409411" y="5064988"/>
              <a:ext cx="623130" cy="293151"/>
            </a:xfrm>
            <a:custGeom>
              <a:avLst/>
              <a:gdLst/>
              <a:ahLst/>
              <a:cxnLst/>
              <a:rect l="l" t="t" r="r" b="b"/>
              <a:pathLst>
                <a:path w="17326" h="8151" fill="none" extrusionOk="0">
                  <a:moveTo>
                    <a:pt x="0" y="6664"/>
                  </a:moveTo>
                  <a:lnTo>
                    <a:pt x="8329" y="1"/>
                  </a:lnTo>
                  <a:lnTo>
                    <a:pt x="17325" y="1449"/>
                  </a:lnTo>
                  <a:lnTo>
                    <a:pt x="9842" y="815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1174381" y="5120302"/>
              <a:ext cx="321275" cy="56717"/>
            </a:xfrm>
            <a:custGeom>
              <a:avLst/>
              <a:gdLst/>
              <a:ahLst/>
              <a:cxnLst/>
              <a:rect l="l" t="t" r="r" b="b"/>
              <a:pathLst>
                <a:path w="8933" h="1577" fill="none" extrusionOk="0">
                  <a:moveTo>
                    <a:pt x="0" y="0"/>
                  </a:moveTo>
                  <a:lnTo>
                    <a:pt x="8932" y="157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2" name="Google Shape;1562;p23"/>
          <p:cNvGrpSpPr/>
          <p:nvPr/>
        </p:nvGrpSpPr>
        <p:grpSpPr>
          <a:xfrm rot="-2902215">
            <a:off x="2442457" y="-548044"/>
            <a:ext cx="1329253" cy="855144"/>
            <a:chOff x="-30260" y="4314762"/>
            <a:chExt cx="1135405" cy="730436"/>
          </a:xfrm>
        </p:grpSpPr>
        <p:sp>
          <p:nvSpPr>
            <p:cNvPr id="1563" name="Google Shape;1563;p23"/>
            <p:cNvSpPr/>
            <p:nvPr/>
          </p:nvSpPr>
          <p:spPr>
            <a:xfrm rot="1144483">
              <a:off x="-7255" y="4548563"/>
              <a:ext cx="197034" cy="152973"/>
            </a:xfrm>
            <a:custGeom>
              <a:avLst/>
              <a:gdLst/>
              <a:ahLst/>
              <a:cxnLst/>
              <a:rect l="l" t="t" r="r" b="b"/>
              <a:pathLst>
                <a:path w="4615" h="3583" extrusionOk="0">
                  <a:moveTo>
                    <a:pt x="1901" y="1"/>
                  </a:moveTo>
                  <a:cubicBezTo>
                    <a:pt x="1102" y="1"/>
                    <a:pt x="435" y="408"/>
                    <a:pt x="244" y="1086"/>
                  </a:cubicBezTo>
                  <a:cubicBezTo>
                    <a:pt x="1" y="1995"/>
                    <a:pt x="706" y="3046"/>
                    <a:pt x="1846" y="3431"/>
                  </a:cubicBezTo>
                  <a:cubicBezTo>
                    <a:pt x="2138" y="3533"/>
                    <a:pt x="2430" y="3582"/>
                    <a:pt x="2707" y="3582"/>
                  </a:cubicBezTo>
                  <a:cubicBezTo>
                    <a:pt x="3499" y="3582"/>
                    <a:pt x="4168" y="3182"/>
                    <a:pt x="4358" y="2508"/>
                  </a:cubicBezTo>
                  <a:cubicBezTo>
                    <a:pt x="4614" y="1598"/>
                    <a:pt x="3896" y="535"/>
                    <a:pt x="2756" y="150"/>
                  </a:cubicBezTo>
                  <a:cubicBezTo>
                    <a:pt x="2465" y="49"/>
                    <a:pt x="2175"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rot="1144483">
              <a:off x="-7234" y="4537978"/>
              <a:ext cx="197034" cy="174022"/>
            </a:xfrm>
            <a:custGeom>
              <a:avLst/>
              <a:gdLst/>
              <a:ahLst/>
              <a:cxnLst/>
              <a:rect l="l" t="t" r="r" b="b"/>
              <a:pathLst>
                <a:path w="4615" h="4076" fill="none" extrusionOk="0">
                  <a:moveTo>
                    <a:pt x="4358" y="2756"/>
                  </a:moveTo>
                  <a:cubicBezTo>
                    <a:pt x="4101" y="3666"/>
                    <a:pt x="2974" y="4076"/>
                    <a:pt x="1846" y="3679"/>
                  </a:cubicBezTo>
                  <a:cubicBezTo>
                    <a:pt x="706" y="3294"/>
                    <a:pt x="1" y="2243"/>
                    <a:pt x="244" y="1334"/>
                  </a:cubicBezTo>
                  <a:cubicBezTo>
                    <a:pt x="501" y="424"/>
                    <a:pt x="1615" y="1"/>
                    <a:pt x="2756" y="398"/>
                  </a:cubicBezTo>
                  <a:cubicBezTo>
                    <a:pt x="3896" y="783"/>
                    <a:pt x="4614" y="1846"/>
                    <a:pt x="4358" y="27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rot="1144483">
              <a:off x="433933" y="4773681"/>
              <a:ext cx="204121" cy="155663"/>
            </a:xfrm>
            <a:custGeom>
              <a:avLst/>
              <a:gdLst/>
              <a:ahLst/>
              <a:cxnLst/>
              <a:rect l="l" t="t" r="r" b="b"/>
              <a:pathLst>
                <a:path w="4781" h="3646" extrusionOk="0">
                  <a:moveTo>
                    <a:pt x="1981" y="0"/>
                  </a:moveTo>
                  <a:cubicBezTo>
                    <a:pt x="1156" y="0"/>
                    <a:pt x="457" y="410"/>
                    <a:pt x="257" y="1098"/>
                  </a:cubicBezTo>
                  <a:cubicBezTo>
                    <a:pt x="0" y="2020"/>
                    <a:pt x="731" y="3084"/>
                    <a:pt x="1910" y="3494"/>
                  </a:cubicBezTo>
                  <a:cubicBezTo>
                    <a:pt x="2211" y="3596"/>
                    <a:pt x="2513" y="3645"/>
                    <a:pt x="2800" y="3645"/>
                  </a:cubicBezTo>
                  <a:cubicBezTo>
                    <a:pt x="3624" y="3645"/>
                    <a:pt x="4324" y="3243"/>
                    <a:pt x="4524" y="2558"/>
                  </a:cubicBezTo>
                  <a:cubicBezTo>
                    <a:pt x="4780" y="1623"/>
                    <a:pt x="4037" y="547"/>
                    <a:pt x="2858" y="149"/>
                  </a:cubicBezTo>
                  <a:cubicBezTo>
                    <a:pt x="2561" y="48"/>
                    <a:pt x="2264" y="0"/>
                    <a:pt x="19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rot="1144483">
              <a:off x="433947" y="4763095"/>
              <a:ext cx="204121" cy="176754"/>
            </a:xfrm>
            <a:custGeom>
              <a:avLst/>
              <a:gdLst/>
              <a:ahLst/>
              <a:cxnLst/>
              <a:rect l="l" t="t" r="r" b="b"/>
              <a:pathLst>
                <a:path w="4781" h="4140" fill="none" extrusionOk="0">
                  <a:moveTo>
                    <a:pt x="4524" y="2806"/>
                  </a:moveTo>
                  <a:cubicBezTo>
                    <a:pt x="4255" y="3729"/>
                    <a:pt x="3076" y="4139"/>
                    <a:pt x="1910" y="3742"/>
                  </a:cubicBezTo>
                  <a:cubicBezTo>
                    <a:pt x="731" y="3332"/>
                    <a:pt x="0" y="2268"/>
                    <a:pt x="257" y="1346"/>
                  </a:cubicBezTo>
                  <a:cubicBezTo>
                    <a:pt x="526" y="423"/>
                    <a:pt x="1692" y="0"/>
                    <a:pt x="2858" y="397"/>
                  </a:cubicBezTo>
                  <a:cubicBezTo>
                    <a:pt x="4037" y="795"/>
                    <a:pt x="4780" y="1871"/>
                    <a:pt x="4524" y="280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rot="1144483">
              <a:off x="176442" y="4444991"/>
              <a:ext cx="875957" cy="469978"/>
            </a:xfrm>
            <a:custGeom>
              <a:avLst/>
              <a:gdLst/>
              <a:ahLst/>
              <a:cxnLst/>
              <a:rect l="l" t="t" r="r" b="b"/>
              <a:pathLst>
                <a:path w="20517" h="11008" fill="none" extrusionOk="0">
                  <a:moveTo>
                    <a:pt x="0" y="9560"/>
                  </a:moveTo>
                  <a:lnTo>
                    <a:pt x="9022" y="0"/>
                  </a:lnTo>
                  <a:lnTo>
                    <a:pt x="20516" y="1115"/>
                  </a:lnTo>
                  <a:lnTo>
                    <a:pt x="11790" y="1100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rot="1144483">
              <a:off x="533233" y="4562096"/>
              <a:ext cx="483170" cy="61352"/>
            </a:xfrm>
            <a:custGeom>
              <a:avLst/>
              <a:gdLst/>
              <a:ahLst/>
              <a:cxnLst/>
              <a:rect l="l" t="t" r="r" b="b"/>
              <a:pathLst>
                <a:path w="11317" h="1437" fill="none" extrusionOk="0">
                  <a:moveTo>
                    <a:pt x="1" y="1"/>
                  </a:moveTo>
                  <a:lnTo>
                    <a:pt x="11316" y="143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9" name="Google Shape;1569;p23"/>
          <p:cNvGrpSpPr/>
          <p:nvPr/>
        </p:nvGrpSpPr>
        <p:grpSpPr>
          <a:xfrm rot="-3345989">
            <a:off x="9600305" y="5643802"/>
            <a:ext cx="4053004" cy="1898836"/>
            <a:chOff x="5250782" y="5679875"/>
            <a:chExt cx="3039575" cy="1424044"/>
          </a:xfrm>
        </p:grpSpPr>
        <p:grpSp>
          <p:nvGrpSpPr>
            <p:cNvPr id="1570" name="Google Shape;1570;p23"/>
            <p:cNvGrpSpPr/>
            <p:nvPr/>
          </p:nvGrpSpPr>
          <p:grpSpPr>
            <a:xfrm>
              <a:off x="5250782" y="5679875"/>
              <a:ext cx="3039575" cy="1424044"/>
              <a:chOff x="5250782" y="5679875"/>
              <a:chExt cx="3039575" cy="1424044"/>
            </a:xfrm>
          </p:grpSpPr>
          <p:sp>
            <p:nvSpPr>
              <p:cNvPr id="1571" name="Google Shape;1571;p23"/>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3"/>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3"/>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3"/>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3"/>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3"/>
            <p:cNvGrpSpPr/>
            <p:nvPr/>
          </p:nvGrpSpPr>
          <p:grpSpPr>
            <a:xfrm>
              <a:off x="7430972" y="6160663"/>
              <a:ext cx="178080" cy="499239"/>
              <a:chOff x="7430972" y="6160663"/>
              <a:chExt cx="178080" cy="499239"/>
            </a:xfrm>
          </p:grpSpPr>
          <p:sp>
            <p:nvSpPr>
              <p:cNvPr id="1577" name="Google Shape;1577;p23"/>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3"/>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3"/>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0" name="Google Shape;1580;p23"/>
            <p:cNvGrpSpPr/>
            <p:nvPr/>
          </p:nvGrpSpPr>
          <p:grpSpPr>
            <a:xfrm>
              <a:off x="6614678" y="6088459"/>
              <a:ext cx="414922" cy="480370"/>
              <a:chOff x="6614678" y="6088459"/>
              <a:chExt cx="414922" cy="480370"/>
            </a:xfrm>
          </p:grpSpPr>
          <p:sp>
            <p:nvSpPr>
              <p:cNvPr id="1581" name="Google Shape;1581;p23"/>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23"/>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3"/>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4" name="Google Shape;1584;p23"/>
            <p:cNvGrpSpPr/>
            <p:nvPr/>
          </p:nvGrpSpPr>
          <p:grpSpPr>
            <a:xfrm>
              <a:off x="5913673" y="5891587"/>
              <a:ext cx="705527" cy="512220"/>
              <a:chOff x="5913673" y="5891587"/>
              <a:chExt cx="705527" cy="512220"/>
            </a:xfrm>
          </p:grpSpPr>
          <p:sp>
            <p:nvSpPr>
              <p:cNvPr id="1585" name="Google Shape;1585;p23"/>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3"/>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3"/>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3"/>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3"/>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3"/>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033583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6"/>
        <p:cNvGrpSpPr/>
        <p:nvPr/>
      </p:nvGrpSpPr>
      <p:grpSpPr>
        <a:xfrm>
          <a:off x="0" y="0"/>
          <a:ext cx="0" cy="0"/>
          <a:chOff x="0" y="0"/>
          <a:chExt cx="0" cy="0"/>
        </a:xfrm>
      </p:grpSpPr>
      <p:sp>
        <p:nvSpPr>
          <p:cNvPr id="137" name="Google Shape;137;p3"/>
          <p:cNvSpPr/>
          <p:nvPr/>
        </p:nvSpPr>
        <p:spPr>
          <a:xfrm>
            <a:off x="6353677" y="-175999"/>
            <a:ext cx="5989000" cy="4857844"/>
          </a:xfrm>
          <a:custGeom>
            <a:avLst/>
            <a:gdLst/>
            <a:ahLst/>
            <a:cxnLst/>
            <a:rect l="l" t="t" r="r" b="b"/>
            <a:pathLst>
              <a:path w="12072" h="9792" extrusionOk="0">
                <a:moveTo>
                  <a:pt x="5700" y="0"/>
                </a:moveTo>
                <a:cubicBezTo>
                  <a:pt x="5260" y="0"/>
                  <a:pt x="4816" y="53"/>
                  <a:pt x="4385" y="147"/>
                </a:cubicBezTo>
                <a:cubicBezTo>
                  <a:pt x="3885" y="261"/>
                  <a:pt x="3385" y="443"/>
                  <a:pt x="2953" y="671"/>
                </a:cubicBezTo>
                <a:cubicBezTo>
                  <a:pt x="1656" y="1330"/>
                  <a:pt x="428" y="2922"/>
                  <a:pt x="269" y="4400"/>
                </a:cubicBezTo>
                <a:cubicBezTo>
                  <a:pt x="1" y="6864"/>
                  <a:pt x="1916" y="9791"/>
                  <a:pt x="4560" y="9791"/>
                </a:cubicBezTo>
                <a:cubicBezTo>
                  <a:pt x="4600" y="9791"/>
                  <a:pt x="4640" y="9791"/>
                  <a:pt x="4681" y="9789"/>
                </a:cubicBezTo>
                <a:cubicBezTo>
                  <a:pt x="7660" y="9698"/>
                  <a:pt x="12071" y="6583"/>
                  <a:pt x="10366" y="3308"/>
                </a:cubicBezTo>
                <a:cubicBezTo>
                  <a:pt x="9775" y="2149"/>
                  <a:pt x="8910" y="1057"/>
                  <a:pt x="7751" y="466"/>
                </a:cubicBezTo>
                <a:cubicBezTo>
                  <a:pt x="7129" y="141"/>
                  <a:pt x="6420" y="0"/>
                  <a:pt x="570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3"/>
          <p:cNvSpPr/>
          <p:nvPr/>
        </p:nvSpPr>
        <p:spPr>
          <a:xfrm rot="10800000" flipH="1">
            <a:off x="-3025837" y="567929"/>
            <a:ext cx="12863800" cy="6288372"/>
          </a:xfrm>
          <a:custGeom>
            <a:avLst/>
            <a:gdLst/>
            <a:ahLst/>
            <a:cxnLst/>
            <a:rect l="l" t="t" r="r" b="b"/>
            <a:pathLst>
              <a:path w="141828" h="69329" extrusionOk="0">
                <a:moveTo>
                  <a:pt x="1" y="0"/>
                </a:moveTo>
                <a:cubicBezTo>
                  <a:pt x="1126" y="1003"/>
                  <a:pt x="2189" y="2067"/>
                  <a:pt x="3162" y="3161"/>
                </a:cubicBezTo>
                <a:cubicBezTo>
                  <a:pt x="11308" y="12341"/>
                  <a:pt x="15685" y="24134"/>
                  <a:pt x="21612" y="34894"/>
                </a:cubicBezTo>
                <a:cubicBezTo>
                  <a:pt x="24257" y="39636"/>
                  <a:pt x="27296" y="44256"/>
                  <a:pt x="30761" y="48481"/>
                </a:cubicBezTo>
                <a:cubicBezTo>
                  <a:pt x="37661" y="56931"/>
                  <a:pt x="46233" y="63892"/>
                  <a:pt x="56507" y="67326"/>
                </a:cubicBezTo>
                <a:cubicBezTo>
                  <a:pt x="60500" y="68665"/>
                  <a:pt x="64765" y="69329"/>
                  <a:pt x="69028" y="69329"/>
                </a:cubicBezTo>
                <a:cubicBezTo>
                  <a:pt x="81217" y="69329"/>
                  <a:pt x="93395" y="63906"/>
                  <a:pt x="99182" y="53344"/>
                </a:cubicBezTo>
                <a:cubicBezTo>
                  <a:pt x="102951" y="46475"/>
                  <a:pt x="103711" y="38420"/>
                  <a:pt x="105383" y="30760"/>
                </a:cubicBezTo>
                <a:cubicBezTo>
                  <a:pt x="107055" y="23101"/>
                  <a:pt x="110125" y="15076"/>
                  <a:pt x="116781" y="10912"/>
                </a:cubicBezTo>
                <a:cubicBezTo>
                  <a:pt x="121827" y="7751"/>
                  <a:pt x="128088" y="7356"/>
                  <a:pt x="133620" y="5198"/>
                </a:cubicBezTo>
                <a:cubicBezTo>
                  <a:pt x="136690" y="4012"/>
                  <a:pt x="139456" y="2219"/>
                  <a:pt x="14182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9" name="Google Shape;139;p3"/>
          <p:cNvGrpSpPr/>
          <p:nvPr/>
        </p:nvGrpSpPr>
        <p:grpSpPr>
          <a:xfrm rot="564120">
            <a:off x="-1066017" y="-2049274"/>
            <a:ext cx="4823519" cy="3837179"/>
            <a:chOff x="-1221177" y="-856963"/>
            <a:chExt cx="3089277" cy="2457565"/>
          </a:xfrm>
        </p:grpSpPr>
        <p:grpSp>
          <p:nvGrpSpPr>
            <p:cNvPr id="140" name="Google Shape;140;p3"/>
            <p:cNvGrpSpPr/>
            <p:nvPr/>
          </p:nvGrpSpPr>
          <p:grpSpPr>
            <a:xfrm>
              <a:off x="-1221177" y="-856963"/>
              <a:ext cx="3089277" cy="2457565"/>
              <a:chOff x="-1221177" y="-856963"/>
              <a:chExt cx="3089277" cy="2457565"/>
            </a:xfrm>
          </p:grpSpPr>
          <p:sp>
            <p:nvSpPr>
              <p:cNvPr id="141" name="Google Shape;141;p3"/>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 name="Google Shape;146;p3"/>
            <p:cNvGrpSpPr/>
            <p:nvPr/>
          </p:nvGrpSpPr>
          <p:grpSpPr>
            <a:xfrm>
              <a:off x="828772" y="314668"/>
              <a:ext cx="416010" cy="486680"/>
              <a:chOff x="828772" y="314668"/>
              <a:chExt cx="416010" cy="486680"/>
            </a:xfrm>
          </p:grpSpPr>
          <p:sp>
            <p:nvSpPr>
              <p:cNvPr id="147" name="Google Shape;147;p3"/>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3"/>
            <p:cNvGrpSpPr/>
            <p:nvPr/>
          </p:nvGrpSpPr>
          <p:grpSpPr>
            <a:xfrm>
              <a:off x="323987" y="610889"/>
              <a:ext cx="341044" cy="623914"/>
              <a:chOff x="323987" y="610889"/>
              <a:chExt cx="341044" cy="623914"/>
            </a:xfrm>
          </p:grpSpPr>
          <p:sp>
            <p:nvSpPr>
              <p:cNvPr id="151" name="Google Shape;151;p3"/>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4" name="Google Shape;154;p3"/>
          <p:cNvGrpSpPr/>
          <p:nvPr/>
        </p:nvGrpSpPr>
        <p:grpSpPr>
          <a:xfrm rot="-651153">
            <a:off x="-539344" y="4010878"/>
            <a:ext cx="16901683" cy="4681265"/>
            <a:chOff x="-721976" y="-2758542"/>
            <a:chExt cx="9608356" cy="2661230"/>
          </a:xfrm>
        </p:grpSpPr>
        <p:grpSp>
          <p:nvGrpSpPr>
            <p:cNvPr id="155" name="Google Shape;155;p3"/>
            <p:cNvGrpSpPr/>
            <p:nvPr/>
          </p:nvGrpSpPr>
          <p:grpSpPr>
            <a:xfrm>
              <a:off x="-721976" y="-2758542"/>
              <a:ext cx="9608356" cy="2661230"/>
              <a:chOff x="3132300" y="-1689000"/>
              <a:chExt cx="5193425" cy="1438425"/>
            </a:xfrm>
          </p:grpSpPr>
          <p:sp>
            <p:nvSpPr>
              <p:cNvPr id="156" name="Google Shape;156;p3"/>
              <p:cNvSpPr/>
              <p:nvPr/>
            </p:nvSpPr>
            <p:spPr>
              <a:xfrm>
                <a:off x="3132300" y="-1689000"/>
                <a:ext cx="5182850" cy="1082200"/>
              </a:xfrm>
              <a:custGeom>
                <a:avLst/>
                <a:gdLst/>
                <a:ahLst/>
                <a:cxnLst/>
                <a:rect l="l" t="t" r="r" b="b"/>
                <a:pathLst>
                  <a:path w="207314" h="43288" fill="none" extrusionOk="0">
                    <a:moveTo>
                      <a:pt x="207313" y="5562"/>
                    </a:moveTo>
                    <a:cubicBezTo>
                      <a:pt x="190296" y="20721"/>
                      <a:pt x="172432" y="32497"/>
                      <a:pt x="146663" y="20183"/>
                    </a:cubicBezTo>
                    <a:cubicBezTo>
                      <a:pt x="112486" y="3857"/>
                      <a:pt x="64547" y="43287"/>
                      <a:pt x="27783" y="12943"/>
                    </a:cubicBezTo>
                    <a:cubicBezTo>
                      <a:pt x="19018" y="5703"/>
                      <a:pt x="10009" y="0"/>
                      <a:pt x="1" y="428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3136475" y="-1588425"/>
                <a:ext cx="5181225" cy="1078050"/>
              </a:xfrm>
              <a:custGeom>
                <a:avLst/>
                <a:gdLst/>
                <a:ahLst/>
                <a:cxnLst/>
                <a:rect l="l" t="t" r="r" b="b"/>
                <a:pathLst>
                  <a:path w="207249" h="43122" fill="none" extrusionOk="0">
                    <a:moveTo>
                      <a:pt x="207249" y="8433"/>
                    </a:moveTo>
                    <a:cubicBezTo>
                      <a:pt x="186976" y="25143"/>
                      <a:pt x="168062" y="31037"/>
                      <a:pt x="146150" y="20312"/>
                    </a:cubicBezTo>
                    <a:cubicBezTo>
                      <a:pt x="112281" y="3730"/>
                      <a:pt x="65136" y="43121"/>
                      <a:pt x="28064" y="12572"/>
                    </a:cubicBezTo>
                    <a:cubicBezTo>
                      <a:pt x="19286" y="5332"/>
                      <a:pt x="9714" y="1"/>
                      <a:pt x="0" y="414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3"/>
              <p:cNvSpPr/>
              <p:nvPr/>
            </p:nvSpPr>
            <p:spPr>
              <a:xfrm>
                <a:off x="3140325" y="-1491675"/>
                <a:ext cx="5180275" cy="1073875"/>
              </a:xfrm>
              <a:custGeom>
                <a:avLst/>
                <a:gdLst/>
                <a:ahLst/>
                <a:cxnLst/>
                <a:rect l="l" t="t" r="r" b="b"/>
                <a:pathLst>
                  <a:path w="207211" h="42955" fill="none" extrusionOk="0">
                    <a:moveTo>
                      <a:pt x="207210" y="11303"/>
                    </a:moveTo>
                    <a:cubicBezTo>
                      <a:pt x="183670" y="29564"/>
                      <a:pt x="163731" y="29525"/>
                      <a:pt x="145650" y="20440"/>
                    </a:cubicBezTo>
                    <a:cubicBezTo>
                      <a:pt x="112101" y="3563"/>
                      <a:pt x="65738" y="42955"/>
                      <a:pt x="28359" y="12200"/>
                    </a:cubicBezTo>
                    <a:cubicBezTo>
                      <a:pt x="19581" y="4960"/>
                      <a:pt x="9432" y="1"/>
                      <a:pt x="0" y="3999"/>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3144475" y="-1400675"/>
                <a:ext cx="5178675" cy="1069700"/>
              </a:xfrm>
              <a:custGeom>
                <a:avLst/>
                <a:gdLst/>
                <a:ahLst/>
                <a:cxnLst/>
                <a:rect l="l" t="t" r="r" b="b"/>
                <a:pathLst>
                  <a:path w="207147" h="42788" fill="none" extrusionOk="0">
                    <a:moveTo>
                      <a:pt x="207147" y="14173"/>
                    </a:moveTo>
                    <a:cubicBezTo>
                      <a:pt x="180365" y="33984"/>
                      <a:pt x="159413" y="27974"/>
                      <a:pt x="145150" y="20567"/>
                    </a:cubicBezTo>
                    <a:cubicBezTo>
                      <a:pt x="111935" y="3319"/>
                      <a:pt x="66341" y="42787"/>
                      <a:pt x="28654" y="11828"/>
                    </a:cubicBezTo>
                    <a:cubicBezTo>
                      <a:pt x="19863" y="4600"/>
                      <a:pt x="9150" y="0"/>
                      <a:pt x="1" y="387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3148325" y="-1316100"/>
                <a:ext cx="5177400" cy="1065525"/>
              </a:xfrm>
              <a:custGeom>
                <a:avLst/>
                <a:gdLst/>
                <a:ahLst/>
                <a:cxnLst/>
                <a:rect l="l" t="t" r="r" b="b"/>
                <a:pathLst>
                  <a:path w="207096" h="42621" fill="none" extrusionOk="0">
                    <a:moveTo>
                      <a:pt x="207095" y="17056"/>
                    </a:moveTo>
                    <a:cubicBezTo>
                      <a:pt x="177058" y="38405"/>
                      <a:pt x="155133" y="26385"/>
                      <a:pt x="144650" y="20695"/>
                    </a:cubicBezTo>
                    <a:cubicBezTo>
                      <a:pt x="111884" y="2922"/>
                      <a:pt x="66943" y="42621"/>
                      <a:pt x="28948" y="11456"/>
                    </a:cubicBezTo>
                    <a:cubicBezTo>
                      <a:pt x="20145" y="4242"/>
                      <a:pt x="8868" y="0"/>
                      <a:pt x="1" y="37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5626650" y="-1213600"/>
                <a:ext cx="40075" cy="376450"/>
              </a:xfrm>
              <a:custGeom>
                <a:avLst/>
                <a:gdLst/>
                <a:ahLst/>
                <a:cxnLst/>
                <a:rect l="l" t="t" r="r" b="b"/>
                <a:pathLst>
                  <a:path w="1603" h="15058" fill="none" extrusionOk="0">
                    <a:moveTo>
                      <a:pt x="1602" y="1"/>
                    </a:moveTo>
                    <a:lnTo>
                      <a:pt x="0" y="15058"/>
                    </a:ln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4064875" y="-1176425"/>
                <a:ext cx="88125" cy="285775"/>
              </a:xfrm>
              <a:custGeom>
                <a:avLst/>
                <a:gdLst/>
                <a:ahLst/>
                <a:cxnLst/>
                <a:rect l="l" t="t" r="r" b="b"/>
                <a:pathLst>
                  <a:path w="3525" h="11431" fill="none" extrusionOk="0">
                    <a:moveTo>
                      <a:pt x="3525" y="0"/>
                    </a:moveTo>
                    <a:lnTo>
                      <a:pt x="1" y="11431"/>
                    </a:ln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 name="Google Shape;163;p3"/>
            <p:cNvGrpSpPr/>
            <p:nvPr/>
          </p:nvGrpSpPr>
          <p:grpSpPr>
            <a:xfrm>
              <a:off x="497816" y="-1938858"/>
              <a:ext cx="329549" cy="510951"/>
              <a:chOff x="497816" y="-1938858"/>
              <a:chExt cx="329549" cy="510951"/>
            </a:xfrm>
          </p:grpSpPr>
          <p:sp>
            <p:nvSpPr>
              <p:cNvPr id="164" name="Google Shape;164;p3"/>
              <p:cNvSpPr/>
              <p:nvPr/>
            </p:nvSpPr>
            <p:spPr>
              <a:xfrm>
                <a:off x="640042" y="-1938858"/>
                <a:ext cx="187276" cy="147499"/>
              </a:xfrm>
              <a:custGeom>
                <a:avLst/>
                <a:gdLst/>
                <a:ahLst/>
                <a:cxnLst/>
                <a:rect l="l" t="t" r="r" b="b"/>
                <a:pathLst>
                  <a:path w="4049" h="3189" extrusionOk="0">
                    <a:moveTo>
                      <a:pt x="1897" y="0"/>
                    </a:moveTo>
                    <a:cubicBezTo>
                      <a:pt x="821" y="0"/>
                      <a:pt x="0" y="667"/>
                      <a:pt x="13" y="1500"/>
                    </a:cubicBezTo>
                    <a:cubicBezTo>
                      <a:pt x="39" y="2333"/>
                      <a:pt x="872" y="3089"/>
                      <a:pt x="1948" y="3178"/>
                    </a:cubicBezTo>
                    <a:cubicBezTo>
                      <a:pt x="2027" y="3185"/>
                      <a:pt x="2106" y="3189"/>
                      <a:pt x="2183" y="3189"/>
                    </a:cubicBezTo>
                    <a:cubicBezTo>
                      <a:pt x="3217" y="3189"/>
                      <a:pt x="4049" y="2563"/>
                      <a:pt x="4037" y="1705"/>
                    </a:cubicBezTo>
                    <a:cubicBezTo>
                      <a:pt x="4024" y="769"/>
                      <a:pt x="3038" y="13"/>
                      <a:pt x="1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640042" y="-1938858"/>
                <a:ext cx="187323" cy="151754"/>
              </a:xfrm>
              <a:custGeom>
                <a:avLst/>
                <a:gdLst/>
                <a:ahLst/>
                <a:cxnLst/>
                <a:rect l="l" t="t" r="r" b="b"/>
                <a:pathLst>
                  <a:path w="4050" h="3281" fill="none" extrusionOk="0">
                    <a:moveTo>
                      <a:pt x="4037" y="1705"/>
                    </a:moveTo>
                    <a:cubicBezTo>
                      <a:pt x="4050" y="2627"/>
                      <a:pt x="3089" y="3281"/>
                      <a:pt x="1948" y="3178"/>
                    </a:cubicBezTo>
                    <a:cubicBezTo>
                      <a:pt x="872" y="3089"/>
                      <a:pt x="39" y="2333"/>
                      <a:pt x="13" y="1500"/>
                    </a:cubicBezTo>
                    <a:cubicBezTo>
                      <a:pt x="0" y="667"/>
                      <a:pt x="821" y="0"/>
                      <a:pt x="1897" y="0"/>
                    </a:cubicBezTo>
                    <a:cubicBezTo>
                      <a:pt x="3038" y="13"/>
                      <a:pt x="4024" y="769"/>
                      <a:pt x="4037" y="1705"/>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497816" y="-1885528"/>
                <a:ext cx="145233" cy="457622"/>
              </a:xfrm>
              <a:custGeom>
                <a:avLst/>
                <a:gdLst/>
                <a:ahLst/>
                <a:cxnLst/>
                <a:rect l="l" t="t" r="r" b="b"/>
                <a:pathLst>
                  <a:path w="3140" h="9894" fill="none" extrusionOk="0">
                    <a:moveTo>
                      <a:pt x="3140" y="1"/>
                    </a:moveTo>
                    <a:lnTo>
                      <a:pt x="0" y="9893"/>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 name="Google Shape;167;p3"/>
            <p:cNvGrpSpPr/>
            <p:nvPr/>
          </p:nvGrpSpPr>
          <p:grpSpPr>
            <a:xfrm>
              <a:off x="2699659" y="-2497773"/>
              <a:ext cx="328439" cy="478945"/>
              <a:chOff x="2699659" y="-2497773"/>
              <a:chExt cx="328439" cy="478945"/>
            </a:xfrm>
          </p:grpSpPr>
          <p:sp>
            <p:nvSpPr>
              <p:cNvPr id="168" name="Google Shape;168;p3"/>
              <p:cNvSpPr/>
              <p:nvPr/>
            </p:nvSpPr>
            <p:spPr>
              <a:xfrm>
                <a:off x="2726346" y="-2146948"/>
                <a:ext cx="128073" cy="120488"/>
              </a:xfrm>
              <a:custGeom>
                <a:avLst/>
                <a:gdLst/>
                <a:ahLst/>
                <a:cxnLst/>
                <a:rect l="l" t="t" r="r" b="b"/>
                <a:pathLst>
                  <a:path w="2769" h="2605" extrusionOk="0">
                    <a:moveTo>
                      <a:pt x="1673" y="0"/>
                    </a:moveTo>
                    <a:cubicBezTo>
                      <a:pt x="1186" y="0"/>
                      <a:pt x="661" y="334"/>
                      <a:pt x="359" y="860"/>
                    </a:cubicBezTo>
                    <a:cubicBezTo>
                      <a:pt x="0" y="1514"/>
                      <a:pt x="141" y="2244"/>
                      <a:pt x="654" y="2500"/>
                    </a:cubicBezTo>
                    <a:cubicBezTo>
                      <a:pt x="791" y="2571"/>
                      <a:pt x="943" y="2604"/>
                      <a:pt x="1099" y="2604"/>
                    </a:cubicBezTo>
                    <a:cubicBezTo>
                      <a:pt x="1540" y="2604"/>
                      <a:pt x="2020" y="2336"/>
                      <a:pt x="2333" y="1872"/>
                    </a:cubicBezTo>
                    <a:cubicBezTo>
                      <a:pt x="2768" y="1219"/>
                      <a:pt x="2691" y="399"/>
                      <a:pt x="2115" y="104"/>
                    </a:cubicBezTo>
                    <a:cubicBezTo>
                      <a:pt x="1977" y="33"/>
                      <a:pt x="1827" y="0"/>
                      <a:pt x="1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2726346" y="-2155782"/>
                <a:ext cx="128073" cy="136954"/>
              </a:xfrm>
              <a:custGeom>
                <a:avLst/>
                <a:gdLst/>
                <a:ahLst/>
                <a:cxnLst/>
                <a:rect l="l" t="t" r="r" b="b"/>
                <a:pathLst>
                  <a:path w="2769" h="2961" fill="none" extrusionOk="0">
                    <a:moveTo>
                      <a:pt x="2115" y="295"/>
                    </a:moveTo>
                    <a:cubicBezTo>
                      <a:pt x="2691" y="590"/>
                      <a:pt x="2768" y="1410"/>
                      <a:pt x="2333" y="2063"/>
                    </a:cubicBezTo>
                    <a:cubicBezTo>
                      <a:pt x="1910" y="2691"/>
                      <a:pt x="1179" y="2960"/>
                      <a:pt x="654" y="2691"/>
                    </a:cubicBezTo>
                    <a:cubicBezTo>
                      <a:pt x="141" y="2435"/>
                      <a:pt x="0" y="1705"/>
                      <a:pt x="359" y="1051"/>
                    </a:cubicBezTo>
                    <a:cubicBezTo>
                      <a:pt x="757" y="359"/>
                      <a:pt x="1538" y="0"/>
                      <a:pt x="2115" y="295"/>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2699659" y="-2497773"/>
                <a:ext cx="328439" cy="371084"/>
              </a:xfrm>
              <a:custGeom>
                <a:avLst/>
                <a:gdLst/>
                <a:ahLst/>
                <a:cxnLst/>
                <a:rect l="l" t="t" r="r" b="b"/>
                <a:pathLst>
                  <a:path w="7101" h="8023" fill="none" extrusionOk="0">
                    <a:moveTo>
                      <a:pt x="3038" y="8022"/>
                    </a:moveTo>
                    <a:lnTo>
                      <a:pt x="1" y="0"/>
                    </a:lnTo>
                    <a:cubicBezTo>
                      <a:pt x="1" y="0"/>
                      <a:pt x="7100" y="4870"/>
                      <a:pt x="3281" y="5088"/>
                    </a:cubicBez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 name="Google Shape;171;p3"/>
            <p:cNvGrpSpPr/>
            <p:nvPr/>
          </p:nvGrpSpPr>
          <p:grpSpPr>
            <a:xfrm>
              <a:off x="4663013" y="-1021947"/>
              <a:ext cx="383814" cy="406051"/>
              <a:chOff x="4663013" y="-1021947"/>
              <a:chExt cx="383814" cy="406051"/>
            </a:xfrm>
          </p:grpSpPr>
          <p:sp>
            <p:nvSpPr>
              <p:cNvPr id="172" name="Google Shape;172;p3"/>
              <p:cNvSpPr/>
              <p:nvPr/>
            </p:nvSpPr>
            <p:spPr>
              <a:xfrm>
                <a:off x="4663013" y="-723063"/>
                <a:ext cx="142319" cy="102449"/>
              </a:xfrm>
              <a:custGeom>
                <a:avLst/>
                <a:gdLst/>
                <a:ahLst/>
                <a:cxnLst/>
                <a:rect l="l" t="t" r="r" b="b"/>
                <a:pathLst>
                  <a:path w="3077" h="2215" extrusionOk="0">
                    <a:moveTo>
                      <a:pt x="1613" y="0"/>
                    </a:moveTo>
                    <a:cubicBezTo>
                      <a:pt x="1463" y="0"/>
                      <a:pt x="1308" y="20"/>
                      <a:pt x="1154" y="61"/>
                    </a:cubicBezTo>
                    <a:cubicBezTo>
                      <a:pt x="424" y="253"/>
                      <a:pt x="1" y="855"/>
                      <a:pt x="154" y="1406"/>
                    </a:cubicBezTo>
                    <a:cubicBezTo>
                      <a:pt x="298" y="1891"/>
                      <a:pt x="838" y="2215"/>
                      <a:pt x="1460" y="2215"/>
                    </a:cubicBezTo>
                    <a:cubicBezTo>
                      <a:pt x="1561" y="2215"/>
                      <a:pt x="1665" y="2206"/>
                      <a:pt x="1769" y="2188"/>
                    </a:cubicBezTo>
                    <a:cubicBezTo>
                      <a:pt x="2551" y="2047"/>
                      <a:pt x="3076" y="1419"/>
                      <a:pt x="2897" y="804"/>
                    </a:cubicBezTo>
                    <a:cubicBezTo>
                      <a:pt x="2753" y="312"/>
                      <a:pt x="2216"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4677501" y="-729770"/>
                <a:ext cx="142319" cy="113874"/>
              </a:xfrm>
              <a:custGeom>
                <a:avLst/>
                <a:gdLst/>
                <a:ahLst/>
                <a:cxnLst/>
                <a:rect l="l" t="t" r="r" b="b"/>
                <a:pathLst>
                  <a:path w="3077" h="2462" fill="none" extrusionOk="0">
                    <a:moveTo>
                      <a:pt x="2897" y="949"/>
                    </a:moveTo>
                    <a:cubicBezTo>
                      <a:pt x="3076" y="1564"/>
                      <a:pt x="2551" y="2192"/>
                      <a:pt x="1769" y="2333"/>
                    </a:cubicBezTo>
                    <a:cubicBezTo>
                      <a:pt x="1026" y="2461"/>
                      <a:pt x="321" y="2115"/>
                      <a:pt x="154" y="1551"/>
                    </a:cubicBezTo>
                    <a:cubicBezTo>
                      <a:pt x="1" y="1000"/>
                      <a:pt x="424" y="398"/>
                      <a:pt x="1154" y="206"/>
                    </a:cubicBezTo>
                    <a:cubicBezTo>
                      <a:pt x="1923" y="1"/>
                      <a:pt x="2717" y="334"/>
                      <a:pt x="2897" y="949"/>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4811448" y="-1021947"/>
                <a:ext cx="235379" cy="393563"/>
              </a:xfrm>
              <a:custGeom>
                <a:avLst/>
                <a:gdLst/>
                <a:ahLst/>
                <a:cxnLst/>
                <a:rect l="l" t="t" r="r" b="b"/>
                <a:pathLst>
                  <a:path w="5089" h="8509" fill="none" extrusionOk="0">
                    <a:moveTo>
                      <a:pt x="1" y="7740"/>
                    </a:moveTo>
                    <a:lnTo>
                      <a:pt x="3704" y="0"/>
                    </a:lnTo>
                    <a:cubicBezTo>
                      <a:pt x="3704" y="0"/>
                      <a:pt x="5088" y="8509"/>
                      <a:pt x="2295" y="5895"/>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3"/>
            <p:cNvGrpSpPr/>
            <p:nvPr/>
          </p:nvGrpSpPr>
          <p:grpSpPr>
            <a:xfrm>
              <a:off x="-24974" y="-1542334"/>
              <a:ext cx="369881" cy="406051"/>
              <a:chOff x="-24974" y="-1542334"/>
              <a:chExt cx="369881" cy="406051"/>
            </a:xfrm>
          </p:grpSpPr>
          <p:sp>
            <p:nvSpPr>
              <p:cNvPr id="176" name="Google Shape;176;p3"/>
              <p:cNvSpPr/>
              <p:nvPr/>
            </p:nvSpPr>
            <p:spPr>
              <a:xfrm>
                <a:off x="-24974" y="-1243450"/>
                <a:ext cx="142874" cy="102449"/>
              </a:xfrm>
              <a:custGeom>
                <a:avLst/>
                <a:gdLst/>
                <a:ahLst/>
                <a:cxnLst/>
                <a:rect l="l" t="t" r="r" b="b"/>
                <a:pathLst>
                  <a:path w="3089" h="2215" extrusionOk="0">
                    <a:moveTo>
                      <a:pt x="1615" y="0"/>
                    </a:moveTo>
                    <a:cubicBezTo>
                      <a:pt x="1463" y="0"/>
                      <a:pt x="1308" y="20"/>
                      <a:pt x="1154" y="61"/>
                    </a:cubicBezTo>
                    <a:cubicBezTo>
                      <a:pt x="436" y="253"/>
                      <a:pt x="1" y="855"/>
                      <a:pt x="167" y="1419"/>
                    </a:cubicBezTo>
                    <a:cubicBezTo>
                      <a:pt x="310" y="1893"/>
                      <a:pt x="851" y="2215"/>
                      <a:pt x="1472" y="2215"/>
                    </a:cubicBezTo>
                    <a:cubicBezTo>
                      <a:pt x="1573" y="2215"/>
                      <a:pt x="1677" y="2206"/>
                      <a:pt x="1782" y="2188"/>
                    </a:cubicBezTo>
                    <a:cubicBezTo>
                      <a:pt x="2564" y="2047"/>
                      <a:pt x="3089" y="1432"/>
                      <a:pt x="2910" y="804"/>
                    </a:cubicBezTo>
                    <a:cubicBezTo>
                      <a:pt x="2766" y="312"/>
                      <a:pt x="2221" y="0"/>
                      <a:pt x="16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24974" y="-1250157"/>
                <a:ext cx="142874" cy="113874"/>
              </a:xfrm>
              <a:custGeom>
                <a:avLst/>
                <a:gdLst/>
                <a:ahLst/>
                <a:cxnLst/>
                <a:rect l="l" t="t" r="r" b="b"/>
                <a:pathLst>
                  <a:path w="3089" h="2462" fill="none" extrusionOk="0">
                    <a:moveTo>
                      <a:pt x="2910" y="949"/>
                    </a:moveTo>
                    <a:cubicBezTo>
                      <a:pt x="3089" y="1577"/>
                      <a:pt x="2564" y="2192"/>
                      <a:pt x="1782" y="2333"/>
                    </a:cubicBezTo>
                    <a:cubicBezTo>
                      <a:pt x="1039" y="2461"/>
                      <a:pt x="334" y="2115"/>
                      <a:pt x="167" y="1564"/>
                    </a:cubicBezTo>
                    <a:cubicBezTo>
                      <a:pt x="1" y="1000"/>
                      <a:pt x="436" y="398"/>
                      <a:pt x="1154" y="206"/>
                    </a:cubicBezTo>
                    <a:cubicBezTo>
                      <a:pt x="1923" y="1"/>
                      <a:pt x="2730" y="334"/>
                      <a:pt x="2910" y="949"/>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3"/>
              <p:cNvSpPr/>
              <p:nvPr/>
            </p:nvSpPr>
            <p:spPr>
              <a:xfrm>
                <a:off x="109574" y="-1542334"/>
                <a:ext cx="235333" cy="393563"/>
              </a:xfrm>
              <a:custGeom>
                <a:avLst/>
                <a:gdLst/>
                <a:ahLst/>
                <a:cxnLst/>
                <a:rect l="l" t="t" r="r" b="b"/>
                <a:pathLst>
                  <a:path w="5088" h="8509" fill="none" extrusionOk="0">
                    <a:moveTo>
                      <a:pt x="1" y="7753"/>
                    </a:moveTo>
                    <a:lnTo>
                      <a:pt x="3704" y="0"/>
                    </a:lnTo>
                    <a:cubicBezTo>
                      <a:pt x="3704" y="0"/>
                      <a:pt x="5088" y="8509"/>
                      <a:pt x="2294" y="5895"/>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 name="Google Shape;179;p3"/>
            <p:cNvGrpSpPr/>
            <p:nvPr/>
          </p:nvGrpSpPr>
          <p:grpSpPr>
            <a:xfrm>
              <a:off x="1179391" y="-1551215"/>
              <a:ext cx="314193" cy="538796"/>
              <a:chOff x="1179391" y="-1551215"/>
              <a:chExt cx="314193" cy="538796"/>
            </a:xfrm>
          </p:grpSpPr>
          <p:sp>
            <p:nvSpPr>
              <p:cNvPr id="180" name="Google Shape;180;p3"/>
              <p:cNvSpPr/>
              <p:nvPr/>
            </p:nvSpPr>
            <p:spPr>
              <a:xfrm>
                <a:off x="1179391" y="-1173054"/>
                <a:ext cx="187924" cy="155501"/>
              </a:xfrm>
              <a:custGeom>
                <a:avLst/>
                <a:gdLst/>
                <a:ahLst/>
                <a:cxnLst/>
                <a:rect l="l" t="t" r="r" b="b"/>
                <a:pathLst>
                  <a:path w="4063" h="3362" extrusionOk="0">
                    <a:moveTo>
                      <a:pt x="1941" y="1"/>
                    </a:moveTo>
                    <a:cubicBezTo>
                      <a:pt x="1794" y="1"/>
                      <a:pt x="1646" y="17"/>
                      <a:pt x="1500" y="51"/>
                    </a:cubicBezTo>
                    <a:cubicBezTo>
                      <a:pt x="552" y="269"/>
                      <a:pt x="1" y="1140"/>
                      <a:pt x="219" y="1999"/>
                    </a:cubicBezTo>
                    <a:cubicBezTo>
                      <a:pt x="428" y="2791"/>
                      <a:pt x="1221" y="3361"/>
                      <a:pt x="2087" y="3361"/>
                    </a:cubicBezTo>
                    <a:cubicBezTo>
                      <a:pt x="2172" y="3361"/>
                      <a:pt x="2259" y="3356"/>
                      <a:pt x="2346" y="3344"/>
                    </a:cubicBezTo>
                    <a:cubicBezTo>
                      <a:pt x="3384" y="3216"/>
                      <a:pt x="4063" y="2332"/>
                      <a:pt x="3819" y="1371"/>
                    </a:cubicBezTo>
                    <a:cubicBezTo>
                      <a:pt x="3601" y="550"/>
                      <a:pt x="2794"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1179391" y="-1181380"/>
                <a:ext cx="187924" cy="168960"/>
              </a:xfrm>
              <a:custGeom>
                <a:avLst/>
                <a:gdLst/>
                <a:ahLst/>
                <a:cxnLst/>
                <a:rect l="l" t="t" r="r" b="b"/>
                <a:pathLst>
                  <a:path w="4063" h="3653" fill="none" extrusionOk="0">
                    <a:moveTo>
                      <a:pt x="3819" y="1551"/>
                    </a:moveTo>
                    <a:cubicBezTo>
                      <a:pt x="4063" y="2512"/>
                      <a:pt x="3384" y="3396"/>
                      <a:pt x="2346" y="3524"/>
                    </a:cubicBezTo>
                    <a:cubicBezTo>
                      <a:pt x="1385" y="3652"/>
                      <a:pt x="449" y="3050"/>
                      <a:pt x="219" y="2179"/>
                    </a:cubicBezTo>
                    <a:cubicBezTo>
                      <a:pt x="1" y="1320"/>
                      <a:pt x="552" y="449"/>
                      <a:pt x="1500" y="231"/>
                    </a:cubicBezTo>
                    <a:cubicBezTo>
                      <a:pt x="2499" y="0"/>
                      <a:pt x="3563" y="590"/>
                      <a:pt x="3819" y="1551"/>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1357786" y="-1551215"/>
                <a:ext cx="135797" cy="468862"/>
              </a:xfrm>
              <a:custGeom>
                <a:avLst/>
                <a:gdLst/>
                <a:ahLst/>
                <a:cxnLst/>
                <a:rect l="l" t="t" r="r" b="b"/>
                <a:pathLst>
                  <a:path w="2936" h="10137" fill="none" extrusionOk="0">
                    <a:moveTo>
                      <a:pt x="1" y="10136"/>
                    </a:moveTo>
                    <a:lnTo>
                      <a:pt x="2935" y="0"/>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 name="Google Shape;183;p3"/>
            <p:cNvGrpSpPr/>
            <p:nvPr/>
          </p:nvGrpSpPr>
          <p:grpSpPr>
            <a:xfrm>
              <a:off x="2654054" y="-1679843"/>
              <a:ext cx="291621" cy="661504"/>
              <a:chOff x="2654054" y="-1679843"/>
              <a:chExt cx="291621" cy="661504"/>
            </a:xfrm>
          </p:grpSpPr>
          <p:sp>
            <p:nvSpPr>
              <p:cNvPr id="184" name="Google Shape;184;p3"/>
              <p:cNvSpPr/>
              <p:nvPr/>
            </p:nvSpPr>
            <p:spPr>
              <a:xfrm>
                <a:off x="2654060" y="-1217159"/>
                <a:ext cx="253094" cy="185981"/>
              </a:xfrm>
              <a:custGeom>
                <a:avLst/>
                <a:gdLst/>
                <a:ahLst/>
                <a:cxnLst/>
                <a:rect l="l" t="t" r="r" b="b"/>
                <a:pathLst>
                  <a:path w="5472" h="4021" extrusionOk="0">
                    <a:moveTo>
                      <a:pt x="3141" y="1"/>
                    </a:moveTo>
                    <a:cubicBezTo>
                      <a:pt x="2800" y="1"/>
                      <a:pt x="2443" y="60"/>
                      <a:pt x="2089" y="185"/>
                    </a:cubicBezTo>
                    <a:cubicBezTo>
                      <a:pt x="769" y="659"/>
                      <a:pt x="0" y="1851"/>
                      <a:pt x="359" y="2863"/>
                    </a:cubicBezTo>
                    <a:cubicBezTo>
                      <a:pt x="621" y="3592"/>
                      <a:pt x="1414" y="4021"/>
                      <a:pt x="2331" y="4021"/>
                    </a:cubicBezTo>
                    <a:cubicBezTo>
                      <a:pt x="2672" y="4021"/>
                      <a:pt x="3029" y="3962"/>
                      <a:pt x="3383" y="3837"/>
                    </a:cubicBezTo>
                    <a:cubicBezTo>
                      <a:pt x="4703" y="3363"/>
                      <a:pt x="5472" y="2171"/>
                      <a:pt x="5113" y="1159"/>
                    </a:cubicBezTo>
                    <a:cubicBezTo>
                      <a:pt x="4851" y="430"/>
                      <a:pt x="4058" y="1"/>
                      <a:pt x="3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2654054" y="-1229991"/>
                <a:ext cx="253094" cy="211651"/>
              </a:xfrm>
              <a:custGeom>
                <a:avLst/>
                <a:gdLst/>
                <a:ahLst/>
                <a:cxnLst/>
                <a:rect l="l" t="t" r="r" b="b"/>
                <a:pathLst>
                  <a:path w="5472" h="4576" fill="none" extrusionOk="0">
                    <a:moveTo>
                      <a:pt x="5113" y="1436"/>
                    </a:moveTo>
                    <a:cubicBezTo>
                      <a:pt x="5472" y="2448"/>
                      <a:pt x="4703" y="3640"/>
                      <a:pt x="3383" y="4114"/>
                    </a:cubicBezTo>
                    <a:cubicBezTo>
                      <a:pt x="2076" y="4575"/>
                      <a:pt x="718" y="4139"/>
                      <a:pt x="359" y="3140"/>
                    </a:cubicBezTo>
                    <a:cubicBezTo>
                      <a:pt x="0" y="2128"/>
                      <a:pt x="769" y="936"/>
                      <a:pt x="2089" y="462"/>
                    </a:cubicBezTo>
                    <a:cubicBezTo>
                      <a:pt x="3396" y="0"/>
                      <a:pt x="4754" y="436"/>
                      <a:pt x="5113" y="143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2894057" y="-1679843"/>
                <a:ext cx="51618" cy="535234"/>
              </a:xfrm>
              <a:custGeom>
                <a:avLst/>
                <a:gdLst/>
                <a:ahLst/>
                <a:cxnLst/>
                <a:rect l="l" t="t" r="r" b="b"/>
                <a:pathLst>
                  <a:path w="1116" h="11572" fill="none" extrusionOk="0">
                    <a:moveTo>
                      <a:pt x="1" y="11572"/>
                    </a:moveTo>
                    <a:lnTo>
                      <a:pt x="111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 name="Google Shape;187;p3"/>
            <p:cNvGrpSpPr/>
            <p:nvPr/>
          </p:nvGrpSpPr>
          <p:grpSpPr>
            <a:xfrm>
              <a:off x="5653703" y="-1792468"/>
              <a:ext cx="244814" cy="623577"/>
              <a:chOff x="5653703" y="-1792468"/>
              <a:chExt cx="244814" cy="623577"/>
            </a:xfrm>
          </p:grpSpPr>
          <p:sp>
            <p:nvSpPr>
              <p:cNvPr id="188" name="Google Shape;188;p3"/>
              <p:cNvSpPr/>
              <p:nvPr/>
            </p:nvSpPr>
            <p:spPr>
              <a:xfrm>
                <a:off x="5653703" y="-1355890"/>
                <a:ext cx="235934" cy="174788"/>
              </a:xfrm>
              <a:custGeom>
                <a:avLst/>
                <a:gdLst/>
                <a:ahLst/>
                <a:cxnLst/>
                <a:rect l="l" t="t" r="r" b="b"/>
                <a:pathLst>
                  <a:path w="5101" h="3779" extrusionOk="0">
                    <a:moveTo>
                      <a:pt x="2965" y="0"/>
                    </a:moveTo>
                    <a:cubicBezTo>
                      <a:pt x="2607" y="0"/>
                      <a:pt x="2228" y="72"/>
                      <a:pt x="1858" y="224"/>
                    </a:cubicBezTo>
                    <a:cubicBezTo>
                      <a:pt x="667" y="723"/>
                      <a:pt x="0" y="1877"/>
                      <a:pt x="385" y="2786"/>
                    </a:cubicBezTo>
                    <a:cubicBezTo>
                      <a:pt x="650" y="3423"/>
                      <a:pt x="1341" y="3779"/>
                      <a:pt x="2136" y="3779"/>
                    </a:cubicBezTo>
                    <a:cubicBezTo>
                      <a:pt x="2494" y="3779"/>
                      <a:pt x="2872" y="3707"/>
                      <a:pt x="3242" y="3555"/>
                    </a:cubicBezTo>
                    <a:cubicBezTo>
                      <a:pt x="4434" y="3056"/>
                      <a:pt x="5100" y="1902"/>
                      <a:pt x="4716" y="992"/>
                    </a:cubicBezTo>
                    <a:cubicBezTo>
                      <a:pt x="4451" y="356"/>
                      <a:pt x="3759" y="0"/>
                      <a:pt x="2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5653703" y="-1368101"/>
                <a:ext cx="235934" cy="199210"/>
              </a:xfrm>
              <a:custGeom>
                <a:avLst/>
                <a:gdLst/>
                <a:ahLst/>
                <a:cxnLst/>
                <a:rect l="l" t="t" r="r" b="b"/>
                <a:pathLst>
                  <a:path w="5101" h="4307" fill="none" extrusionOk="0">
                    <a:moveTo>
                      <a:pt x="4716" y="1256"/>
                    </a:moveTo>
                    <a:cubicBezTo>
                      <a:pt x="5100" y="2166"/>
                      <a:pt x="4434" y="3320"/>
                      <a:pt x="3242" y="3819"/>
                    </a:cubicBezTo>
                    <a:cubicBezTo>
                      <a:pt x="2050" y="4306"/>
                      <a:pt x="769" y="3973"/>
                      <a:pt x="385" y="3050"/>
                    </a:cubicBezTo>
                    <a:cubicBezTo>
                      <a:pt x="0" y="2141"/>
                      <a:pt x="667" y="987"/>
                      <a:pt x="1858" y="488"/>
                    </a:cubicBezTo>
                    <a:cubicBezTo>
                      <a:pt x="3050" y="1"/>
                      <a:pt x="4331" y="334"/>
                      <a:pt x="4716" y="125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5875945" y="-1792468"/>
                <a:ext cx="22571" cy="499712"/>
              </a:xfrm>
              <a:custGeom>
                <a:avLst/>
                <a:gdLst/>
                <a:ahLst/>
                <a:cxnLst/>
                <a:rect l="l" t="t" r="r" b="b"/>
                <a:pathLst>
                  <a:path w="488" h="10804" fill="none" extrusionOk="0">
                    <a:moveTo>
                      <a:pt x="1" y="10803"/>
                    </a:moveTo>
                    <a:lnTo>
                      <a:pt x="488" y="1"/>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 name="Google Shape;191;p3"/>
            <p:cNvGrpSpPr/>
            <p:nvPr/>
          </p:nvGrpSpPr>
          <p:grpSpPr>
            <a:xfrm>
              <a:off x="4117986" y="-1786548"/>
              <a:ext cx="264425" cy="667424"/>
              <a:chOff x="4117986" y="-1786548"/>
              <a:chExt cx="264425" cy="667424"/>
            </a:xfrm>
          </p:grpSpPr>
          <p:sp>
            <p:nvSpPr>
              <p:cNvPr id="192" name="Google Shape;192;p3"/>
              <p:cNvSpPr/>
              <p:nvPr/>
            </p:nvSpPr>
            <p:spPr>
              <a:xfrm>
                <a:off x="4152398" y="-1776696"/>
                <a:ext cx="230014" cy="178118"/>
              </a:xfrm>
              <a:custGeom>
                <a:avLst/>
                <a:gdLst/>
                <a:ahLst/>
                <a:cxnLst/>
                <a:rect l="l" t="t" r="r" b="b"/>
                <a:pathLst>
                  <a:path w="4973" h="3851" extrusionOk="0">
                    <a:moveTo>
                      <a:pt x="2912" y="1"/>
                    </a:moveTo>
                    <a:cubicBezTo>
                      <a:pt x="2341" y="1"/>
                      <a:pt x="1721" y="209"/>
                      <a:pt x="1205" y="621"/>
                    </a:cubicBezTo>
                    <a:cubicBezTo>
                      <a:pt x="244" y="1377"/>
                      <a:pt x="0" y="2556"/>
                      <a:pt x="615" y="3273"/>
                    </a:cubicBezTo>
                    <a:cubicBezTo>
                      <a:pt x="934" y="3653"/>
                      <a:pt x="1444" y="3850"/>
                      <a:pt x="2003" y="3850"/>
                    </a:cubicBezTo>
                    <a:cubicBezTo>
                      <a:pt x="2500" y="3850"/>
                      <a:pt x="3035" y="3695"/>
                      <a:pt x="3511" y="3376"/>
                    </a:cubicBezTo>
                    <a:cubicBezTo>
                      <a:pt x="4588" y="2658"/>
                      <a:pt x="4972" y="1390"/>
                      <a:pt x="4293" y="582"/>
                    </a:cubicBezTo>
                    <a:cubicBezTo>
                      <a:pt x="3966" y="193"/>
                      <a:pt x="3461" y="1"/>
                      <a:pt x="2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4152398" y="-1786548"/>
                <a:ext cx="230014" cy="197406"/>
              </a:xfrm>
              <a:custGeom>
                <a:avLst/>
                <a:gdLst/>
                <a:ahLst/>
                <a:cxnLst/>
                <a:rect l="l" t="t" r="r" b="b"/>
                <a:pathLst>
                  <a:path w="4973" h="4268" fill="none" extrusionOk="0">
                    <a:moveTo>
                      <a:pt x="4293" y="795"/>
                    </a:moveTo>
                    <a:cubicBezTo>
                      <a:pt x="4972" y="1603"/>
                      <a:pt x="4588" y="2871"/>
                      <a:pt x="3511" y="3589"/>
                    </a:cubicBezTo>
                    <a:cubicBezTo>
                      <a:pt x="2499" y="4268"/>
                      <a:pt x="1217" y="4204"/>
                      <a:pt x="615" y="3486"/>
                    </a:cubicBezTo>
                    <a:cubicBezTo>
                      <a:pt x="0" y="2769"/>
                      <a:pt x="244" y="1590"/>
                      <a:pt x="1205" y="834"/>
                    </a:cubicBezTo>
                    <a:cubicBezTo>
                      <a:pt x="2217" y="26"/>
                      <a:pt x="3627" y="1"/>
                      <a:pt x="4293" y="795"/>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4117986" y="-1675125"/>
                <a:ext cx="47455" cy="556001"/>
              </a:xfrm>
              <a:custGeom>
                <a:avLst/>
                <a:gdLst/>
                <a:ahLst/>
                <a:cxnLst/>
                <a:rect l="l" t="t" r="r" b="b"/>
                <a:pathLst>
                  <a:path w="1026" h="12021" fill="none" extrusionOk="0">
                    <a:moveTo>
                      <a:pt x="1026" y="1"/>
                    </a:moveTo>
                    <a:lnTo>
                      <a:pt x="1" y="1202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 name="Google Shape;195;p3"/>
            <p:cNvGrpSpPr/>
            <p:nvPr/>
          </p:nvGrpSpPr>
          <p:grpSpPr>
            <a:xfrm>
              <a:off x="1755510" y="-1841681"/>
              <a:ext cx="750400" cy="803175"/>
              <a:chOff x="1755510" y="-1841681"/>
              <a:chExt cx="750400" cy="803175"/>
            </a:xfrm>
          </p:grpSpPr>
          <p:sp>
            <p:nvSpPr>
              <p:cNvPr id="196" name="Google Shape;196;p3"/>
              <p:cNvSpPr/>
              <p:nvPr/>
            </p:nvSpPr>
            <p:spPr>
              <a:xfrm>
                <a:off x="1755510" y="-1204182"/>
                <a:ext cx="212808" cy="155593"/>
              </a:xfrm>
              <a:custGeom>
                <a:avLst/>
                <a:gdLst/>
                <a:ahLst/>
                <a:cxnLst/>
                <a:rect l="l" t="t" r="r" b="b"/>
                <a:pathLst>
                  <a:path w="4601" h="3364" extrusionOk="0">
                    <a:moveTo>
                      <a:pt x="2611" y="1"/>
                    </a:moveTo>
                    <a:cubicBezTo>
                      <a:pt x="2355" y="1"/>
                      <a:pt x="2087" y="40"/>
                      <a:pt x="1820" y="122"/>
                    </a:cubicBezTo>
                    <a:cubicBezTo>
                      <a:pt x="705" y="468"/>
                      <a:pt x="0" y="1441"/>
                      <a:pt x="269" y="2300"/>
                    </a:cubicBezTo>
                    <a:cubicBezTo>
                      <a:pt x="466" y="2967"/>
                      <a:pt x="1172" y="3364"/>
                      <a:pt x="1999" y="3364"/>
                    </a:cubicBezTo>
                    <a:cubicBezTo>
                      <a:pt x="2252" y="3364"/>
                      <a:pt x="2517" y="3326"/>
                      <a:pt x="2781" y="3248"/>
                    </a:cubicBezTo>
                    <a:cubicBezTo>
                      <a:pt x="3909" y="2902"/>
                      <a:pt x="4601" y="1916"/>
                      <a:pt x="4332" y="1057"/>
                    </a:cubicBezTo>
                    <a:cubicBezTo>
                      <a:pt x="4136" y="402"/>
                      <a:pt x="3434" y="1"/>
                      <a:pt x="26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1755510" y="-1214589"/>
                <a:ext cx="212808" cy="176083"/>
              </a:xfrm>
              <a:custGeom>
                <a:avLst/>
                <a:gdLst/>
                <a:ahLst/>
                <a:cxnLst/>
                <a:rect l="l" t="t" r="r" b="b"/>
                <a:pathLst>
                  <a:path w="4601" h="3807" fill="none" extrusionOk="0">
                    <a:moveTo>
                      <a:pt x="4332" y="1282"/>
                    </a:moveTo>
                    <a:cubicBezTo>
                      <a:pt x="4601" y="2141"/>
                      <a:pt x="3909" y="3127"/>
                      <a:pt x="2781" y="3473"/>
                    </a:cubicBezTo>
                    <a:cubicBezTo>
                      <a:pt x="1653" y="3806"/>
                      <a:pt x="526" y="3396"/>
                      <a:pt x="269" y="2525"/>
                    </a:cubicBezTo>
                    <a:cubicBezTo>
                      <a:pt x="0" y="1666"/>
                      <a:pt x="705" y="693"/>
                      <a:pt x="1820" y="347"/>
                    </a:cubicBezTo>
                    <a:cubicBezTo>
                      <a:pt x="2948" y="1"/>
                      <a:pt x="4075" y="423"/>
                      <a:pt x="4332" y="128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2233805" y="-1347102"/>
                <a:ext cx="212854" cy="155362"/>
              </a:xfrm>
              <a:custGeom>
                <a:avLst/>
                <a:gdLst/>
                <a:ahLst/>
                <a:cxnLst/>
                <a:rect l="l" t="t" r="r" b="b"/>
                <a:pathLst>
                  <a:path w="4602" h="3359" extrusionOk="0">
                    <a:moveTo>
                      <a:pt x="2620" y="1"/>
                    </a:moveTo>
                    <a:cubicBezTo>
                      <a:pt x="2362" y="1"/>
                      <a:pt x="2091" y="40"/>
                      <a:pt x="1820" y="123"/>
                    </a:cubicBezTo>
                    <a:cubicBezTo>
                      <a:pt x="705" y="456"/>
                      <a:pt x="1" y="1443"/>
                      <a:pt x="270" y="2302"/>
                    </a:cubicBezTo>
                    <a:cubicBezTo>
                      <a:pt x="465" y="2957"/>
                      <a:pt x="1168" y="3358"/>
                      <a:pt x="1991" y="3358"/>
                    </a:cubicBezTo>
                    <a:cubicBezTo>
                      <a:pt x="2246" y="3358"/>
                      <a:pt x="2514" y="3319"/>
                      <a:pt x="2781" y="3237"/>
                    </a:cubicBezTo>
                    <a:cubicBezTo>
                      <a:pt x="3896" y="2891"/>
                      <a:pt x="4601" y="1917"/>
                      <a:pt x="4332" y="1059"/>
                    </a:cubicBezTo>
                    <a:cubicBezTo>
                      <a:pt x="4137" y="397"/>
                      <a:pt x="3439" y="1"/>
                      <a:pt x="2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2233805" y="-1357417"/>
                <a:ext cx="212854" cy="176083"/>
              </a:xfrm>
              <a:custGeom>
                <a:avLst/>
                <a:gdLst/>
                <a:ahLst/>
                <a:cxnLst/>
                <a:rect l="l" t="t" r="r" b="b"/>
                <a:pathLst>
                  <a:path w="4602" h="3807" fill="none" extrusionOk="0">
                    <a:moveTo>
                      <a:pt x="4332" y="1282"/>
                    </a:moveTo>
                    <a:cubicBezTo>
                      <a:pt x="4601" y="2140"/>
                      <a:pt x="3896" y="3114"/>
                      <a:pt x="2781" y="3460"/>
                    </a:cubicBezTo>
                    <a:cubicBezTo>
                      <a:pt x="1654" y="3806"/>
                      <a:pt x="526" y="3383"/>
                      <a:pt x="270" y="2525"/>
                    </a:cubicBezTo>
                    <a:cubicBezTo>
                      <a:pt x="1" y="1666"/>
                      <a:pt x="705" y="679"/>
                      <a:pt x="1820" y="346"/>
                    </a:cubicBezTo>
                    <a:cubicBezTo>
                      <a:pt x="2948" y="0"/>
                      <a:pt x="4076" y="410"/>
                      <a:pt x="4332" y="1282"/>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1958187" y="-1841681"/>
                <a:ext cx="547722" cy="707756"/>
              </a:xfrm>
              <a:custGeom>
                <a:avLst/>
                <a:gdLst/>
                <a:ahLst/>
                <a:cxnLst/>
                <a:rect l="l" t="t" r="r" b="b"/>
                <a:pathLst>
                  <a:path w="11842" h="15302" fill="none" extrusionOk="0">
                    <a:moveTo>
                      <a:pt x="1" y="15301"/>
                    </a:moveTo>
                    <a:lnTo>
                      <a:pt x="2372" y="2974"/>
                    </a:lnTo>
                    <a:lnTo>
                      <a:pt x="11841" y="1"/>
                    </a:lnTo>
                    <a:lnTo>
                      <a:pt x="10342" y="1191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2047686" y="-1705930"/>
                <a:ext cx="441018" cy="129831"/>
              </a:xfrm>
              <a:custGeom>
                <a:avLst/>
                <a:gdLst/>
                <a:ahLst/>
                <a:cxnLst/>
                <a:rect l="l" t="t" r="r" b="b"/>
                <a:pathLst>
                  <a:path w="9535" h="2807" fill="none" extrusionOk="0">
                    <a:moveTo>
                      <a:pt x="1" y="2807"/>
                    </a:moveTo>
                    <a:lnTo>
                      <a:pt x="9535" y="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2" name="Google Shape;202;p3"/>
            <p:cNvSpPr/>
            <p:nvPr/>
          </p:nvSpPr>
          <p:spPr>
            <a:xfrm>
              <a:off x="-182047" y="-2064526"/>
              <a:ext cx="19010" cy="34412"/>
            </a:xfrm>
            <a:custGeom>
              <a:avLst/>
              <a:gdLst/>
              <a:ahLst/>
              <a:cxnLst/>
              <a:rect l="l" t="t" r="r" b="b"/>
              <a:pathLst>
                <a:path w="411" h="744" fill="none" extrusionOk="0">
                  <a:moveTo>
                    <a:pt x="65" y="744"/>
                  </a:moveTo>
                  <a:cubicBezTo>
                    <a:pt x="52" y="706"/>
                    <a:pt x="39" y="680"/>
                    <a:pt x="26" y="654"/>
                  </a:cubicBezTo>
                  <a:cubicBezTo>
                    <a:pt x="1" y="526"/>
                    <a:pt x="14" y="398"/>
                    <a:pt x="103" y="270"/>
                  </a:cubicBezTo>
                  <a:cubicBezTo>
                    <a:pt x="167" y="167"/>
                    <a:pt x="283" y="65"/>
                    <a:pt x="411" y="1"/>
                  </a:cubicBezTo>
                </a:path>
              </a:pathLst>
            </a:custGeom>
            <a:noFill/>
            <a:ln w="10575" cap="rnd"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3" name="Google Shape;203;p3"/>
            <p:cNvGrpSpPr/>
            <p:nvPr/>
          </p:nvGrpSpPr>
          <p:grpSpPr>
            <a:xfrm>
              <a:off x="-227097" y="-2385750"/>
              <a:ext cx="707154" cy="460583"/>
              <a:chOff x="-227097" y="-2385750"/>
              <a:chExt cx="707154" cy="460583"/>
            </a:xfrm>
          </p:grpSpPr>
          <p:sp>
            <p:nvSpPr>
              <p:cNvPr id="204" name="Google Shape;204;p3"/>
              <p:cNvSpPr/>
              <p:nvPr/>
            </p:nvSpPr>
            <p:spPr>
              <a:xfrm>
                <a:off x="135059" y="-2076228"/>
                <a:ext cx="203326" cy="150459"/>
              </a:xfrm>
              <a:custGeom>
                <a:avLst/>
                <a:gdLst/>
                <a:ahLst/>
                <a:cxnLst/>
                <a:rect l="l" t="t" r="r" b="b"/>
                <a:pathLst>
                  <a:path w="4396" h="3253" extrusionOk="0">
                    <a:moveTo>
                      <a:pt x="1901" y="0"/>
                    </a:moveTo>
                    <a:cubicBezTo>
                      <a:pt x="1827" y="0"/>
                      <a:pt x="1753" y="3"/>
                      <a:pt x="1679" y="10"/>
                    </a:cubicBezTo>
                    <a:cubicBezTo>
                      <a:pt x="628" y="113"/>
                      <a:pt x="1" y="882"/>
                      <a:pt x="218" y="1727"/>
                    </a:cubicBezTo>
                    <a:cubicBezTo>
                      <a:pt x="434" y="2578"/>
                      <a:pt x="1417" y="3253"/>
                      <a:pt x="2470" y="3253"/>
                    </a:cubicBezTo>
                    <a:cubicBezTo>
                      <a:pt x="2480" y="3253"/>
                      <a:pt x="2490" y="3252"/>
                      <a:pt x="2499" y="3252"/>
                    </a:cubicBezTo>
                    <a:cubicBezTo>
                      <a:pt x="3627" y="3240"/>
                      <a:pt x="4396" y="2471"/>
                      <a:pt x="4165" y="1522"/>
                    </a:cubicBezTo>
                    <a:cubicBezTo>
                      <a:pt x="3938" y="650"/>
                      <a:pt x="2930" y="0"/>
                      <a:pt x="1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135059" y="-2080529"/>
                <a:ext cx="203326" cy="155362"/>
              </a:xfrm>
              <a:custGeom>
                <a:avLst/>
                <a:gdLst/>
                <a:ahLst/>
                <a:cxnLst/>
                <a:rect l="l" t="t" r="r" b="b"/>
                <a:pathLst>
                  <a:path w="4396" h="3359" fill="none" extrusionOk="0">
                    <a:moveTo>
                      <a:pt x="4165" y="1615"/>
                    </a:moveTo>
                    <a:cubicBezTo>
                      <a:pt x="4396" y="2564"/>
                      <a:pt x="3627" y="3333"/>
                      <a:pt x="2499" y="3345"/>
                    </a:cubicBezTo>
                    <a:cubicBezTo>
                      <a:pt x="1436" y="3358"/>
                      <a:pt x="436" y="2679"/>
                      <a:pt x="218" y="1820"/>
                    </a:cubicBezTo>
                    <a:cubicBezTo>
                      <a:pt x="1" y="975"/>
                      <a:pt x="628" y="206"/>
                      <a:pt x="1679" y="103"/>
                    </a:cubicBezTo>
                    <a:cubicBezTo>
                      <a:pt x="2781" y="1"/>
                      <a:pt x="3922" y="680"/>
                      <a:pt x="4165" y="161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33854" y="-2385750"/>
                <a:ext cx="513912" cy="394765"/>
              </a:xfrm>
              <a:custGeom>
                <a:avLst/>
                <a:gdLst/>
                <a:ahLst/>
                <a:cxnLst/>
                <a:rect l="l" t="t" r="r" b="b"/>
                <a:pathLst>
                  <a:path w="11111" h="8535" fill="none" extrusionOk="0">
                    <a:moveTo>
                      <a:pt x="0" y="8073"/>
                    </a:moveTo>
                    <a:lnTo>
                      <a:pt x="3012" y="218"/>
                    </a:lnTo>
                    <a:lnTo>
                      <a:pt x="11111" y="0"/>
                    </a:lnTo>
                    <a:lnTo>
                      <a:pt x="7920" y="8535"/>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227097" y="-2110038"/>
                <a:ext cx="203974" cy="150506"/>
              </a:xfrm>
              <a:custGeom>
                <a:avLst/>
                <a:gdLst/>
                <a:ahLst/>
                <a:cxnLst/>
                <a:rect l="l" t="t" r="r" b="b"/>
                <a:pathLst>
                  <a:path w="4410" h="3254" extrusionOk="0">
                    <a:moveTo>
                      <a:pt x="1904" y="1"/>
                    </a:moveTo>
                    <a:cubicBezTo>
                      <a:pt x="1829" y="1"/>
                      <a:pt x="1754" y="4"/>
                      <a:pt x="1680" y="11"/>
                    </a:cubicBezTo>
                    <a:cubicBezTo>
                      <a:pt x="629" y="113"/>
                      <a:pt x="1" y="882"/>
                      <a:pt x="219" y="1741"/>
                    </a:cubicBezTo>
                    <a:cubicBezTo>
                      <a:pt x="435" y="2579"/>
                      <a:pt x="1418" y="3253"/>
                      <a:pt x="2483" y="3253"/>
                    </a:cubicBezTo>
                    <a:cubicBezTo>
                      <a:pt x="2493" y="3253"/>
                      <a:pt x="2503" y="3253"/>
                      <a:pt x="2513" y="3253"/>
                    </a:cubicBezTo>
                    <a:cubicBezTo>
                      <a:pt x="3640" y="3240"/>
                      <a:pt x="4409" y="2471"/>
                      <a:pt x="4166" y="1523"/>
                    </a:cubicBezTo>
                    <a:cubicBezTo>
                      <a:pt x="3950" y="650"/>
                      <a:pt x="2943" y="1"/>
                      <a:pt x="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3"/>
              <p:cNvSpPr/>
              <p:nvPr/>
            </p:nvSpPr>
            <p:spPr>
              <a:xfrm>
                <a:off x="-227097" y="-2114293"/>
                <a:ext cx="203974" cy="155316"/>
              </a:xfrm>
              <a:custGeom>
                <a:avLst/>
                <a:gdLst/>
                <a:ahLst/>
                <a:cxnLst/>
                <a:rect l="l" t="t" r="r" b="b"/>
                <a:pathLst>
                  <a:path w="4410" h="3358" fill="none" extrusionOk="0">
                    <a:moveTo>
                      <a:pt x="4166" y="1615"/>
                    </a:moveTo>
                    <a:cubicBezTo>
                      <a:pt x="4409" y="2563"/>
                      <a:pt x="3640" y="3332"/>
                      <a:pt x="2513" y="3345"/>
                    </a:cubicBezTo>
                    <a:cubicBezTo>
                      <a:pt x="1436" y="3358"/>
                      <a:pt x="437" y="2679"/>
                      <a:pt x="219" y="1833"/>
                    </a:cubicBezTo>
                    <a:cubicBezTo>
                      <a:pt x="1" y="974"/>
                      <a:pt x="629" y="205"/>
                      <a:pt x="1680" y="103"/>
                    </a:cubicBezTo>
                    <a:cubicBezTo>
                      <a:pt x="2794" y="0"/>
                      <a:pt x="3935" y="680"/>
                      <a:pt x="4166" y="161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 name="Google Shape;209;p3"/>
            <p:cNvGrpSpPr/>
            <p:nvPr/>
          </p:nvGrpSpPr>
          <p:grpSpPr>
            <a:xfrm>
              <a:off x="4663302" y="-2165865"/>
              <a:ext cx="606970" cy="811455"/>
              <a:chOff x="4663302" y="-2165865"/>
              <a:chExt cx="606970" cy="811455"/>
            </a:xfrm>
          </p:grpSpPr>
          <p:sp>
            <p:nvSpPr>
              <p:cNvPr id="210" name="Google Shape;210;p3"/>
              <p:cNvSpPr/>
              <p:nvPr/>
            </p:nvSpPr>
            <p:spPr>
              <a:xfrm>
                <a:off x="4663302" y="-1698529"/>
                <a:ext cx="199163" cy="149349"/>
              </a:xfrm>
              <a:custGeom>
                <a:avLst/>
                <a:gdLst/>
                <a:ahLst/>
                <a:cxnLst/>
                <a:rect l="l" t="t" r="r" b="b"/>
                <a:pathLst>
                  <a:path w="4306" h="3229" extrusionOk="0">
                    <a:moveTo>
                      <a:pt x="2409" y="1"/>
                    </a:moveTo>
                    <a:cubicBezTo>
                      <a:pt x="2176" y="1"/>
                      <a:pt x="1934" y="36"/>
                      <a:pt x="1692" y="110"/>
                    </a:cubicBezTo>
                    <a:cubicBezTo>
                      <a:pt x="641" y="430"/>
                      <a:pt x="0" y="1365"/>
                      <a:pt x="256" y="2198"/>
                    </a:cubicBezTo>
                    <a:cubicBezTo>
                      <a:pt x="454" y="2832"/>
                      <a:pt x="1126" y="3228"/>
                      <a:pt x="1906" y="3228"/>
                    </a:cubicBezTo>
                    <a:cubicBezTo>
                      <a:pt x="2136" y="3228"/>
                      <a:pt x="2375" y="3194"/>
                      <a:pt x="2614" y="3121"/>
                    </a:cubicBezTo>
                    <a:cubicBezTo>
                      <a:pt x="3665" y="2801"/>
                      <a:pt x="4306" y="1865"/>
                      <a:pt x="4050" y="1032"/>
                    </a:cubicBezTo>
                    <a:cubicBezTo>
                      <a:pt x="3852" y="391"/>
                      <a:pt x="3185" y="1"/>
                      <a:pt x="2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
              <p:cNvSpPr/>
              <p:nvPr/>
            </p:nvSpPr>
            <p:spPr>
              <a:xfrm>
                <a:off x="4663302" y="-1708289"/>
                <a:ext cx="199163" cy="168960"/>
              </a:xfrm>
              <a:custGeom>
                <a:avLst/>
                <a:gdLst/>
                <a:ahLst/>
                <a:cxnLst/>
                <a:rect l="l" t="t" r="r" b="b"/>
                <a:pathLst>
                  <a:path w="4306" h="3653" fill="none" extrusionOk="0">
                    <a:moveTo>
                      <a:pt x="4050" y="1243"/>
                    </a:moveTo>
                    <a:cubicBezTo>
                      <a:pt x="4306" y="2076"/>
                      <a:pt x="3665" y="3012"/>
                      <a:pt x="2614" y="3332"/>
                    </a:cubicBezTo>
                    <a:cubicBezTo>
                      <a:pt x="1564" y="3652"/>
                      <a:pt x="513" y="3229"/>
                      <a:pt x="256" y="2409"/>
                    </a:cubicBezTo>
                    <a:cubicBezTo>
                      <a:pt x="0" y="1576"/>
                      <a:pt x="641" y="641"/>
                      <a:pt x="1692" y="321"/>
                    </a:cubicBezTo>
                    <a:cubicBezTo>
                      <a:pt x="2742" y="0"/>
                      <a:pt x="3793" y="410"/>
                      <a:pt x="4050" y="1243"/>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3"/>
              <p:cNvSpPr/>
              <p:nvPr/>
            </p:nvSpPr>
            <p:spPr>
              <a:xfrm>
                <a:off x="5071062" y="-1513010"/>
                <a:ext cx="199210" cy="148794"/>
              </a:xfrm>
              <a:custGeom>
                <a:avLst/>
                <a:gdLst/>
                <a:ahLst/>
                <a:cxnLst/>
                <a:rect l="l" t="t" r="r" b="b"/>
                <a:pathLst>
                  <a:path w="4307" h="3217" extrusionOk="0">
                    <a:moveTo>
                      <a:pt x="2410" y="1"/>
                    </a:moveTo>
                    <a:cubicBezTo>
                      <a:pt x="2177" y="1"/>
                      <a:pt x="1934" y="36"/>
                      <a:pt x="1692" y="109"/>
                    </a:cubicBezTo>
                    <a:cubicBezTo>
                      <a:pt x="654" y="430"/>
                      <a:pt x="1" y="1365"/>
                      <a:pt x="257" y="2185"/>
                    </a:cubicBezTo>
                    <a:cubicBezTo>
                      <a:pt x="454" y="2826"/>
                      <a:pt x="1122" y="3217"/>
                      <a:pt x="1898" y="3217"/>
                    </a:cubicBezTo>
                    <a:cubicBezTo>
                      <a:pt x="2130" y="3217"/>
                      <a:pt x="2372" y="3182"/>
                      <a:pt x="2615" y="3108"/>
                    </a:cubicBezTo>
                    <a:cubicBezTo>
                      <a:pt x="3665" y="2788"/>
                      <a:pt x="4306" y="1852"/>
                      <a:pt x="4050" y="1032"/>
                    </a:cubicBezTo>
                    <a:cubicBezTo>
                      <a:pt x="3863" y="391"/>
                      <a:pt x="3190" y="1"/>
                      <a:pt x="2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5071062" y="-1522770"/>
                <a:ext cx="199210" cy="168359"/>
              </a:xfrm>
              <a:custGeom>
                <a:avLst/>
                <a:gdLst/>
                <a:ahLst/>
                <a:cxnLst/>
                <a:rect l="l" t="t" r="r" b="b"/>
                <a:pathLst>
                  <a:path w="4307" h="3640" fill="none" extrusionOk="0">
                    <a:moveTo>
                      <a:pt x="4050" y="1243"/>
                    </a:moveTo>
                    <a:cubicBezTo>
                      <a:pt x="4306" y="2063"/>
                      <a:pt x="3665" y="2999"/>
                      <a:pt x="2615" y="3319"/>
                    </a:cubicBezTo>
                    <a:cubicBezTo>
                      <a:pt x="1564" y="3639"/>
                      <a:pt x="513" y="3229"/>
                      <a:pt x="257" y="2396"/>
                    </a:cubicBezTo>
                    <a:cubicBezTo>
                      <a:pt x="1" y="1576"/>
                      <a:pt x="654" y="641"/>
                      <a:pt x="1692" y="320"/>
                    </a:cubicBezTo>
                    <a:cubicBezTo>
                      <a:pt x="2743" y="0"/>
                      <a:pt x="3806" y="410"/>
                      <a:pt x="4050" y="1243"/>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3"/>
              <p:cNvSpPr/>
              <p:nvPr/>
            </p:nvSpPr>
            <p:spPr>
              <a:xfrm>
                <a:off x="4852936" y="-2165865"/>
                <a:ext cx="408410" cy="717191"/>
              </a:xfrm>
              <a:custGeom>
                <a:avLst/>
                <a:gdLst/>
                <a:ahLst/>
                <a:cxnLst/>
                <a:rect l="l" t="t" r="r" b="b"/>
                <a:pathLst>
                  <a:path w="8830" h="15506" fill="none" extrusionOk="0">
                    <a:moveTo>
                      <a:pt x="1" y="11508"/>
                    </a:moveTo>
                    <a:lnTo>
                      <a:pt x="90" y="1"/>
                    </a:lnTo>
                    <a:lnTo>
                      <a:pt x="8420" y="4088"/>
                    </a:lnTo>
                    <a:lnTo>
                      <a:pt x="8830" y="1550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3"/>
              <p:cNvSpPr/>
              <p:nvPr/>
            </p:nvSpPr>
            <p:spPr>
              <a:xfrm>
                <a:off x="4856498" y="-2055044"/>
                <a:ext cx="390649" cy="199811"/>
              </a:xfrm>
              <a:custGeom>
                <a:avLst/>
                <a:gdLst/>
                <a:ahLst/>
                <a:cxnLst/>
                <a:rect l="l" t="t" r="r" b="b"/>
                <a:pathLst>
                  <a:path w="8446" h="4320" fill="none" extrusionOk="0">
                    <a:moveTo>
                      <a:pt x="1" y="1"/>
                    </a:moveTo>
                    <a:lnTo>
                      <a:pt x="8445" y="4319"/>
                    </a:lnTo>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 name="Google Shape;216;p3"/>
            <p:cNvGrpSpPr/>
            <p:nvPr/>
          </p:nvGrpSpPr>
          <p:grpSpPr>
            <a:xfrm>
              <a:off x="6178204" y="-1653757"/>
              <a:ext cx="615296" cy="724916"/>
              <a:chOff x="6178204" y="-1653757"/>
              <a:chExt cx="615296" cy="724916"/>
            </a:xfrm>
          </p:grpSpPr>
          <p:sp>
            <p:nvSpPr>
              <p:cNvPr id="217" name="Google Shape;217;p3"/>
              <p:cNvSpPr/>
              <p:nvPr/>
            </p:nvSpPr>
            <p:spPr>
              <a:xfrm>
                <a:off x="6178204" y="-1165607"/>
                <a:ext cx="201568" cy="165214"/>
              </a:xfrm>
              <a:custGeom>
                <a:avLst/>
                <a:gdLst/>
                <a:ahLst/>
                <a:cxnLst/>
                <a:rect l="l" t="t" r="r" b="b"/>
                <a:pathLst>
                  <a:path w="4358" h="3572" extrusionOk="0">
                    <a:moveTo>
                      <a:pt x="3066" y="1"/>
                    </a:moveTo>
                    <a:cubicBezTo>
                      <a:pt x="2660" y="1"/>
                      <a:pt x="2181" y="141"/>
                      <a:pt x="1705" y="428"/>
                    </a:cubicBezTo>
                    <a:cubicBezTo>
                      <a:pt x="655" y="1069"/>
                      <a:pt x="1" y="2196"/>
                      <a:pt x="257" y="2940"/>
                    </a:cubicBezTo>
                    <a:cubicBezTo>
                      <a:pt x="399" y="3357"/>
                      <a:pt x="787" y="3572"/>
                      <a:pt x="1286" y="3572"/>
                    </a:cubicBezTo>
                    <a:cubicBezTo>
                      <a:pt x="1689" y="3572"/>
                      <a:pt x="2165" y="3431"/>
                      <a:pt x="2641" y="3145"/>
                    </a:cubicBezTo>
                    <a:cubicBezTo>
                      <a:pt x="3704" y="2517"/>
                      <a:pt x="4358" y="1389"/>
                      <a:pt x="4102" y="633"/>
                    </a:cubicBezTo>
                    <a:cubicBezTo>
                      <a:pt x="3960" y="215"/>
                      <a:pt x="3568" y="1"/>
                      <a:pt x="3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6178204" y="-1175459"/>
                <a:ext cx="201568" cy="184964"/>
              </a:xfrm>
              <a:custGeom>
                <a:avLst/>
                <a:gdLst/>
                <a:ahLst/>
                <a:cxnLst/>
                <a:rect l="l" t="t" r="r" b="b"/>
                <a:pathLst>
                  <a:path w="4358" h="3999" fill="none" extrusionOk="0">
                    <a:moveTo>
                      <a:pt x="4102" y="846"/>
                    </a:moveTo>
                    <a:cubicBezTo>
                      <a:pt x="4358" y="1602"/>
                      <a:pt x="3704" y="2730"/>
                      <a:pt x="2641" y="3358"/>
                    </a:cubicBezTo>
                    <a:cubicBezTo>
                      <a:pt x="1577" y="3998"/>
                      <a:pt x="514" y="3909"/>
                      <a:pt x="257" y="3153"/>
                    </a:cubicBezTo>
                    <a:cubicBezTo>
                      <a:pt x="1" y="2409"/>
                      <a:pt x="655" y="1282"/>
                      <a:pt x="1705" y="641"/>
                    </a:cubicBezTo>
                    <a:cubicBezTo>
                      <a:pt x="2769" y="0"/>
                      <a:pt x="3845" y="90"/>
                      <a:pt x="4102" y="84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6591330" y="-1103953"/>
                <a:ext cx="202170" cy="165214"/>
              </a:xfrm>
              <a:custGeom>
                <a:avLst/>
                <a:gdLst/>
                <a:ahLst/>
                <a:cxnLst/>
                <a:rect l="l" t="t" r="r" b="b"/>
                <a:pathLst>
                  <a:path w="4371" h="3572" extrusionOk="0">
                    <a:moveTo>
                      <a:pt x="3073" y="1"/>
                    </a:moveTo>
                    <a:cubicBezTo>
                      <a:pt x="2669" y="1"/>
                      <a:pt x="2194" y="141"/>
                      <a:pt x="1718" y="428"/>
                    </a:cubicBezTo>
                    <a:cubicBezTo>
                      <a:pt x="654" y="1056"/>
                      <a:pt x="1" y="2196"/>
                      <a:pt x="257" y="2939"/>
                    </a:cubicBezTo>
                    <a:cubicBezTo>
                      <a:pt x="399" y="3357"/>
                      <a:pt x="791" y="3571"/>
                      <a:pt x="1293" y="3571"/>
                    </a:cubicBezTo>
                    <a:cubicBezTo>
                      <a:pt x="1699" y="3571"/>
                      <a:pt x="2177" y="3431"/>
                      <a:pt x="2653" y="3144"/>
                    </a:cubicBezTo>
                    <a:cubicBezTo>
                      <a:pt x="3717" y="2504"/>
                      <a:pt x="4370" y="1376"/>
                      <a:pt x="4101" y="633"/>
                    </a:cubicBezTo>
                    <a:cubicBezTo>
                      <a:pt x="3960" y="215"/>
                      <a:pt x="3571" y="1"/>
                      <a:pt x="3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6591330" y="-1113805"/>
                <a:ext cx="202170" cy="184964"/>
              </a:xfrm>
              <a:custGeom>
                <a:avLst/>
                <a:gdLst/>
                <a:ahLst/>
                <a:cxnLst/>
                <a:rect l="l" t="t" r="r" b="b"/>
                <a:pathLst>
                  <a:path w="4371" h="3999" fill="none" extrusionOk="0">
                    <a:moveTo>
                      <a:pt x="4101" y="846"/>
                    </a:moveTo>
                    <a:cubicBezTo>
                      <a:pt x="4370" y="1589"/>
                      <a:pt x="3717" y="2717"/>
                      <a:pt x="2653" y="3357"/>
                    </a:cubicBezTo>
                    <a:cubicBezTo>
                      <a:pt x="1590" y="3998"/>
                      <a:pt x="513" y="3908"/>
                      <a:pt x="257" y="3152"/>
                    </a:cubicBezTo>
                    <a:cubicBezTo>
                      <a:pt x="1" y="2409"/>
                      <a:pt x="654" y="1269"/>
                      <a:pt x="1718" y="641"/>
                    </a:cubicBezTo>
                    <a:cubicBezTo>
                      <a:pt x="2781" y="0"/>
                      <a:pt x="3845" y="90"/>
                      <a:pt x="4101" y="846"/>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6370244" y="-1653757"/>
                <a:ext cx="413775" cy="594483"/>
              </a:xfrm>
              <a:custGeom>
                <a:avLst/>
                <a:gdLst/>
                <a:ahLst/>
                <a:cxnLst/>
                <a:rect l="l" t="t" r="r" b="b"/>
                <a:pathLst>
                  <a:path w="8946" h="12853" fill="none" extrusionOk="0">
                    <a:moveTo>
                      <a:pt x="1" y="11546"/>
                    </a:moveTo>
                    <a:lnTo>
                      <a:pt x="91" y="0"/>
                    </a:lnTo>
                    <a:lnTo>
                      <a:pt x="8535" y="1563"/>
                    </a:lnTo>
                    <a:lnTo>
                      <a:pt x="8945" y="12853"/>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6373805" y="-1542334"/>
                <a:ext cx="395366" cy="81219"/>
              </a:xfrm>
              <a:custGeom>
                <a:avLst/>
                <a:gdLst/>
                <a:ahLst/>
                <a:cxnLst/>
                <a:rect l="l" t="t" r="r" b="b"/>
                <a:pathLst>
                  <a:path w="8548" h="1756" fill="none" extrusionOk="0">
                    <a:moveTo>
                      <a:pt x="1" y="0"/>
                    </a:moveTo>
                    <a:lnTo>
                      <a:pt x="8548" y="1756"/>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3"/>
            <p:cNvGrpSpPr/>
            <p:nvPr/>
          </p:nvGrpSpPr>
          <p:grpSpPr>
            <a:xfrm>
              <a:off x="3468974" y="-880877"/>
              <a:ext cx="441017" cy="569600"/>
              <a:chOff x="3468974" y="-880877"/>
              <a:chExt cx="441017" cy="569600"/>
            </a:xfrm>
          </p:grpSpPr>
          <p:sp>
            <p:nvSpPr>
              <p:cNvPr id="224" name="Google Shape;224;p3"/>
              <p:cNvSpPr/>
              <p:nvPr/>
            </p:nvSpPr>
            <p:spPr>
              <a:xfrm>
                <a:off x="3468974" y="-622186"/>
                <a:ext cx="124558" cy="95465"/>
              </a:xfrm>
              <a:custGeom>
                <a:avLst/>
                <a:gdLst/>
                <a:ahLst/>
                <a:cxnLst/>
                <a:rect l="l" t="t" r="r" b="b"/>
                <a:pathLst>
                  <a:path w="2693" h="2064" extrusionOk="0">
                    <a:moveTo>
                      <a:pt x="1289" y="0"/>
                    </a:moveTo>
                    <a:cubicBezTo>
                      <a:pt x="635" y="0"/>
                      <a:pt x="88" y="392"/>
                      <a:pt x="52" y="917"/>
                    </a:cubicBezTo>
                    <a:cubicBezTo>
                      <a:pt x="1" y="1481"/>
                      <a:pt x="539" y="1993"/>
                      <a:pt x="1257" y="2057"/>
                    </a:cubicBezTo>
                    <a:cubicBezTo>
                      <a:pt x="1306" y="2062"/>
                      <a:pt x="1356" y="2064"/>
                      <a:pt x="1404" y="2064"/>
                    </a:cubicBezTo>
                    <a:cubicBezTo>
                      <a:pt x="2057" y="2064"/>
                      <a:pt x="2593" y="1672"/>
                      <a:pt x="2641" y="1147"/>
                    </a:cubicBezTo>
                    <a:cubicBezTo>
                      <a:pt x="2692" y="571"/>
                      <a:pt x="2154" y="58"/>
                      <a:pt x="1436" y="7"/>
                    </a:cubicBezTo>
                    <a:cubicBezTo>
                      <a:pt x="1387" y="3"/>
                      <a:pt x="1337" y="0"/>
                      <a:pt x="1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3"/>
              <p:cNvSpPr/>
              <p:nvPr/>
            </p:nvSpPr>
            <p:spPr>
              <a:xfrm>
                <a:off x="3468974" y="-624869"/>
                <a:ext cx="124558" cy="100830"/>
              </a:xfrm>
              <a:custGeom>
                <a:avLst/>
                <a:gdLst/>
                <a:ahLst/>
                <a:cxnLst/>
                <a:rect l="l" t="t" r="r" b="b"/>
                <a:pathLst>
                  <a:path w="2693" h="2180" fill="none" extrusionOk="0">
                    <a:moveTo>
                      <a:pt x="2641" y="1205"/>
                    </a:moveTo>
                    <a:cubicBezTo>
                      <a:pt x="2590" y="1769"/>
                      <a:pt x="1974" y="2179"/>
                      <a:pt x="1257" y="2115"/>
                    </a:cubicBezTo>
                    <a:cubicBezTo>
                      <a:pt x="539" y="2051"/>
                      <a:pt x="1" y="1539"/>
                      <a:pt x="52" y="975"/>
                    </a:cubicBezTo>
                    <a:cubicBezTo>
                      <a:pt x="91" y="411"/>
                      <a:pt x="719" y="1"/>
                      <a:pt x="1436" y="65"/>
                    </a:cubicBezTo>
                    <a:cubicBezTo>
                      <a:pt x="2154" y="116"/>
                      <a:pt x="2692" y="629"/>
                      <a:pt x="2641" y="1205"/>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3671096" y="-409424"/>
                <a:ext cx="124512" cy="95974"/>
              </a:xfrm>
              <a:custGeom>
                <a:avLst/>
                <a:gdLst/>
                <a:ahLst/>
                <a:cxnLst/>
                <a:rect l="l" t="t" r="r" b="b"/>
                <a:pathLst>
                  <a:path w="2692" h="2075" extrusionOk="0">
                    <a:moveTo>
                      <a:pt x="1289" y="1"/>
                    </a:moveTo>
                    <a:cubicBezTo>
                      <a:pt x="636" y="1"/>
                      <a:pt x="100" y="393"/>
                      <a:pt x="52" y="930"/>
                    </a:cubicBezTo>
                    <a:cubicBezTo>
                      <a:pt x="1" y="1494"/>
                      <a:pt x="539" y="2006"/>
                      <a:pt x="1257" y="2070"/>
                    </a:cubicBezTo>
                    <a:cubicBezTo>
                      <a:pt x="1298" y="2073"/>
                      <a:pt x="1340" y="2075"/>
                      <a:pt x="1381" y="2075"/>
                    </a:cubicBezTo>
                    <a:cubicBezTo>
                      <a:pt x="2045" y="2075"/>
                      <a:pt x="2605" y="1691"/>
                      <a:pt x="2653" y="1148"/>
                    </a:cubicBezTo>
                    <a:cubicBezTo>
                      <a:pt x="2692" y="584"/>
                      <a:pt x="2154" y="71"/>
                      <a:pt x="1436" y="7"/>
                    </a:cubicBezTo>
                    <a:cubicBezTo>
                      <a:pt x="1386" y="3"/>
                      <a:pt x="1337" y="1"/>
                      <a:pt x="1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3671096" y="-412061"/>
                <a:ext cx="124512" cy="100784"/>
              </a:xfrm>
              <a:custGeom>
                <a:avLst/>
                <a:gdLst/>
                <a:ahLst/>
                <a:cxnLst/>
                <a:rect l="l" t="t" r="r" b="b"/>
                <a:pathLst>
                  <a:path w="2692" h="2179" fill="none" extrusionOk="0">
                    <a:moveTo>
                      <a:pt x="2653" y="1205"/>
                    </a:moveTo>
                    <a:cubicBezTo>
                      <a:pt x="2602" y="1781"/>
                      <a:pt x="1974" y="2179"/>
                      <a:pt x="1257" y="2127"/>
                    </a:cubicBezTo>
                    <a:cubicBezTo>
                      <a:pt x="539" y="2063"/>
                      <a:pt x="1" y="1551"/>
                      <a:pt x="52" y="987"/>
                    </a:cubicBezTo>
                    <a:cubicBezTo>
                      <a:pt x="103" y="410"/>
                      <a:pt x="718" y="0"/>
                      <a:pt x="1436" y="64"/>
                    </a:cubicBezTo>
                    <a:cubicBezTo>
                      <a:pt x="2154" y="128"/>
                      <a:pt x="2692" y="641"/>
                      <a:pt x="2653" y="1205"/>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3"/>
              <p:cNvSpPr/>
              <p:nvPr/>
            </p:nvSpPr>
            <p:spPr>
              <a:xfrm>
                <a:off x="3588120" y="-880877"/>
                <a:ext cx="321871" cy="535835"/>
              </a:xfrm>
              <a:custGeom>
                <a:avLst/>
                <a:gdLst/>
                <a:ahLst/>
                <a:cxnLst/>
                <a:rect l="l" t="t" r="r" b="b"/>
                <a:pathLst>
                  <a:path w="6959" h="11585" fill="none" extrusionOk="0">
                    <a:moveTo>
                      <a:pt x="1" y="6984"/>
                    </a:moveTo>
                    <a:lnTo>
                      <a:pt x="2897" y="0"/>
                    </a:lnTo>
                    <a:lnTo>
                      <a:pt x="6959" y="4536"/>
                    </a:lnTo>
                    <a:lnTo>
                      <a:pt x="4383" y="11584"/>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3694223" y="-813348"/>
                <a:ext cx="187924" cy="216970"/>
              </a:xfrm>
              <a:custGeom>
                <a:avLst/>
                <a:gdLst/>
                <a:ahLst/>
                <a:cxnLst/>
                <a:rect l="l" t="t" r="r" b="b"/>
                <a:pathLst>
                  <a:path w="4063" h="4691" fill="none" extrusionOk="0">
                    <a:moveTo>
                      <a:pt x="0" y="1"/>
                    </a:moveTo>
                    <a:lnTo>
                      <a:pt x="4063" y="4691"/>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 name="Google Shape;230;p3"/>
            <p:cNvGrpSpPr/>
            <p:nvPr/>
          </p:nvGrpSpPr>
          <p:grpSpPr>
            <a:xfrm>
              <a:off x="6221496" y="-2494212"/>
              <a:ext cx="441017" cy="569600"/>
              <a:chOff x="6221496" y="-2494212"/>
              <a:chExt cx="441017" cy="569600"/>
            </a:xfrm>
          </p:grpSpPr>
          <p:sp>
            <p:nvSpPr>
              <p:cNvPr id="231" name="Google Shape;231;p3"/>
              <p:cNvSpPr/>
              <p:nvPr/>
            </p:nvSpPr>
            <p:spPr>
              <a:xfrm>
                <a:off x="6221496" y="-2236123"/>
                <a:ext cx="124512" cy="96113"/>
              </a:xfrm>
              <a:custGeom>
                <a:avLst/>
                <a:gdLst/>
                <a:ahLst/>
                <a:cxnLst/>
                <a:rect l="l" t="t" r="r" b="b"/>
                <a:pathLst>
                  <a:path w="2692" h="2078" extrusionOk="0">
                    <a:moveTo>
                      <a:pt x="1288" y="1"/>
                    </a:moveTo>
                    <a:cubicBezTo>
                      <a:pt x="636" y="1"/>
                      <a:pt x="99" y="393"/>
                      <a:pt x="52" y="930"/>
                    </a:cubicBezTo>
                    <a:cubicBezTo>
                      <a:pt x="0" y="1494"/>
                      <a:pt x="539" y="2006"/>
                      <a:pt x="1256" y="2071"/>
                    </a:cubicBezTo>
                    <a:cubicBezTo>
                      <a:pt x="1306" y="2075"/>
                      <a:pt x="1355" y="2077"/>
                      <a:pt x="1404" y="2077"/>
                    </a:cubicBezTo>
                    <a:cubicBezTo>
                      <a:pt x="2058" y="2077"/>
                      <a:pt x="2604" y="1685"/>
                      <a:pt x="2640" y="1148"/>
                    </a:cubicBezTo>
                    <a:cubicBezTo>
                      <a:pt x="2691" y="584"/>
                      <a:pt x="2153" y="71"/>
                      <a:pt x="1436" y="7"/>
                    </a:cubicBezTo>
                    <a:cubicBezTo>
                      <a:pt x="1386" y="3"/>
                      <a:pt x="1337" y="1"/>
                      <a:pt x="1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6221496" y="-2238759"/>
                <a:ext cx="124512" cy="101385"/>
              </a:xfrm>
              <a:custGeom>
                <a:avLst/>
                <a:gdLst/>
                <a:ahLst/>
                <a:cxnLst/>
                <a:rect l="l" t="t" r="r" b="b"/>
                <a:pathLst>
                  <a:path w="2692" h="2192" fill="none" extrusionOk="0">
                    <a:moveTo>
                      <a:pt x="2640" y="1205"/>
                    </a:moveTo>
                    <a:cubicBezTo>
                      <a:pt x="2602" y="1782"/>
                      <a:pt x="1974" y="2192"/>
                      <a:pt x="1256" y="2128"/>
                    </a:cubicBezTo>
                    <a:cubicBezTo>
                      <a:pt x="539" y="2063"/>
                      <a:pt x="0" y="1551"/>
                      <a:pt x="52" y="987"/>
                    </a:cubicBezTo>
                    <a:cubicBezTo>
                      <a:pt x="103" y="410"/>
                      <a:pt x="718" y="0"/>
                      <a:pt x="1436" y="64"/>
                    </a:cubicBezTo>
                    <a:cubicBezTo>
                      <a:pt x="2153" y="128"/>
                      <a:pt x="2691" y="641"/>
                      <a:pt x="2640" y="120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3"/>
              <p:cNvSpPr/>
              <p:nvPr/>
            </p:nvSpPr>
            <p:spPr>
              <a:xfrm>
                <a:off x="6424174" y="-2022760"/>
                <a:ext cx="124512" cy="95511"/>
              </a:xfrm>
              <a:custGeom>
                <a:avLst/>
                <a:gdLst/>
                <a:ahLst/>
                <a:cxnLst/>
                <a:rect l="l" t="t" r="r" b="b"/>
                <a:pathLst>
                  <a:path w="2692" h="2065" extrusionOk="0">
                    <a:moveTo>
                      <a:pt x="1289" y="1"/>
                    </a:moveTo>
                    <a:cubicBezTo>
                      <a:pt x="634" y="1"/>
                      <a:pt x="87" y="393"/>
                      <a:pt x="39" y="917"/>
                    </a:cubicBezTo>
                    <a:cubicBezTo>
                      <a:pt x="1" y="1494"/>
                      <a:pt x="539" y="1994"/>
                      <a:pt x="1257" y="2058"/>
                    </a:cubicBezTo>
                    <a:cubicBezTo>
                      <a:pt x="1306" y="2062"/>
                      <a:pt x="1356" y="2064"/>
                      <a:pt x="1404" y="2064"/>
                    </a:cubicBezTo>
                    <a:cubicBezTo>
                      <a:pt x="2057" y="2064"/>
                      <a:pt x="2593" y="1673"/>
                      <a:pt x="2641" y="1148"/>
                    </a:cubicBezTo>
                    <a:cubicBezTo>
                      <a:pt x="2692" y="584"/>
                      <a:pt x="2154" y="72"/>
                      <a:pt x="1436" y="8"/>
                    </a:cubicBezTo>
                    <a:cubicBezTo>
                      <a:pt x="1387" y="3"/>
                      <a:pt x="1337" y="1"/>
                      <a:pt x="1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3"/>
              <p:cNvSpPr/>
              <p:nvPr/>
            </p:nvSpPr>
            <p:spPr>
              <a:xfrm>
                <a:off x="6424174" y="-2025396"/>
                <a:ext cx="124512" cy="100784"/>
              </a:xfrm>
              <a:custGeom>
                <a:avLst/>
                <a:gdLst/>
                <a:ahLst/>
                <a:cxnLst/>
                <a:rect l="l" t="t" r="r" b="b"/>
                <a:pathLst>
                  <a:path w="2692" h="2179" fill="none" extrusionOk="0">
                    <a:moveTo>
                      <a:pt x="2641" y="1205"/>
                    </a:moveTo>
                    <a:cubicBezTo>
                      <a:pt x="2589" y="1769"/>
                      <a:pt x="1974" y="2179"/>
                      <a:pt x="1257" y="2115"/>
                    </a:cubicBezTo>
                    <a:cubicBezTo>
                      <a:pt x="539" y="2051"/>
                      <a:pt x="1" y="1551"/>
                      <a:pt x="39" y="974"/>
                    </a:cubicBezTo>
                    <a:cubicBezTo>
                      <a:pt x="91" y="411"/>
                      <a:pt x="719" y="1"/>
                      <a:pt x="1436" y="65"/>
                    </a:cubicBezTo>
                    <a:cubicBezTo>
                      <a:pt x="2154" y="129"/>
                      <a:pt x="2692" y="641"/>
                      <a:pt x="2641" y="1205"/>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
              <p:cNvSpPr/>
              <p:nvPr/>
            </p:nvSpPr>
            <p:spPr>
              <a:xfrm>
                <a:off x="6341198" y="-2494212"/>
                <a:ext cx="321316" cy="535234"/>
              </a:xfrm>
              <a:custGeom>
                <a:avLst/>
                <a:gdLst/>
                <a:ahLst/>
                <a:cxnLst/>
                <a:rect l="l" t="t" r="r" b="b"/>
                <a:pathLst>
                  <a:path w="6947" h="11572" fill="none" extrusionOk="0">
                    <a:moveTo>
                      <a:pt x="1" y="6971"/>
                    </a:moveTo>
                    <a:lnTo>
                      <a:pt x="2884" y="0"/>
                    </a:lnTo>
                    <a:lnTo>
                      <a:pt x="6946" y="4537"/>
                    </a:lnTo>
                    <a:lnTo>
                      <a:pt x="4383" y="1157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3"/>
              <p:cNvSpPr/>
              <p:nvPr/>
            </p:nvSpPr>
            <p:spPr>
              <a:xfrm>
                <a:off x="6446699" y="-2427238"/>
                <a:ext cx="188525" cy="217572"/>
              </a:xfrm>
              <a:custGeom>
                <a:avLst/>
                <a:gdLst/>
                <a:ahLst/>
                <a:cxnLst/>
                <a:rect l="l" t="t" r="r" b="b"/>
                <a:pathLst>
                  <a:path w="4076" h="4704" fill="none" extrusionOk="0">
                    <a:moveTo>
                      <a:pt x="1" y="0"/>
                    </a:moveTo>
                    <a:lnTo>
                      <a:pt x="4076" y="4703"/>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 name="Google Shape;237;p3"/>
            <p:cNvGrpSpPr/>
            <p:nvPr/>
          </p:nvGrpSpPr>
          <p:grpSpPr>
            <a:xfrm>
              <a:off x="3047014" y="-2155181"/>
              <a:ext cx="734998" cy="838697"/>
              <a:chOff x="3047014" y="-2155181"/>
              <a:chExt cx="734998" cy="838697"/>
            </a:xfrm>
          </p:grpSpPr>
          <p:sp>
            <p:nvSpPr>
              <p:cNvPr id="238" name="Google Shape;238;p3"/>
              <p:cNvSpPr/>
              <p:nvPr/>
            </p:nvSpPr>
            <p:spPr>
              <a:xfrm>
                <a:off x="3047014" y="-1493168"/>
                <a:ext cx="212206" cy="176685"/>
              </a:xfrm>
              <a:custGeom>
                <a:avLst/>
                <a:gdLst/>
                <a:ahLst/>
                <a:cxnLst/>
                <a:rect l="l" t="t" r="r" b="b"/>
                <a:pathLst>
                  <a:path w="4588" h="3820" fill="none" extrusionOk="0">
                    <a:moveTo>
                      <a:pt x="4331" y="1282"/>
                    </a:moveTo>
                    <a:cubicBezTo>
                      <a:pt x="4588" y="2154"/>
                      <a:pt x="3896" y="3128"/>
                      <a:pt x="2768" y="3474"/>
                    </a:cubicBezTo>
                    <a:cubicBezTo>
                      <a:pt x="1653" y="3820"/>
                      <a:pt x="525" y="3397"/>
                      <a:pt x="256" y="2538"/>
                    </a:cubicBezTo>
                    <a:cubicBezTo>
                      <a:pt x="0" y="1667"/>
                      <a:pt x="692" y="693"/>
                      <a:pt x="1820" y="347"/>
                    </a:cubicBezTo>
                    <a:cubicBezTo>
                      <a:pt x="2935" y="1"/>
                      <a:pt x="4062" y="424"/>
                      <a:pt x="4331" y="128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3"/>
              <p:cNvSpPr/>
              <p:nvPr/>
            </p:nvSpPr>
            <p:spPr>
              <a:xfrm>
                <a:off x="3510508" y="-1728131"/>
                <a:ext cx="212808" cy="155362"/>
              </a:xfrm>
              <a:custGeom>
                <a:avLst/>
                <a:gdLst/>
                <a:ahLst/>
                <a:cxnLst/>
                <a:rect l="l" t="t" r="r" b="b"/>
                <a:pathLst>
                  <a:path w="4601" h="3359" extrusionOk="0">
                    <a:moveTo>
                      <a:pt x="2610" y="1"/>
                    </a:moveTo>
                    <a:cubicBezTo>
                      <a:pt x="2355" y="1"/>
                      <a:pt x="2087" y="40"/>
                      <a:pt x="1820" y="122"/>
                    </a:cubicBezTo>
                    <a:cubicBezTo>
                      <a:pt x="705" y="468"/>
                      <a:pt x="0" y="1442"/>
                      <a:pt x="269" y="2300"/>
                    </a:cubicBezTo>
                    <a:cubicBezTo>
                      <a:pt x="474" y="2962"/>
                      <a:pt x="1167" y="3358"/>
                      <a:pt x="1982" y="3358"/>
                    </a:cubicBezTo>
                    <a:cubicBezTo>
                      <a:pt x="2240" y="3358"/>
                      <a:pt x="2510" y="3319"/>
                      <a:pt x="2781" y="3236"/>
                    </a:cubicBezTo>
                    <a:cubicBezTo>
                      <a:pt x="3908" y="2902"/>
                      <a:pt x="4600" y="1916"/>
                      <a:pt x="4331" y="1057"/>
                    </a:cubicBezTo>
                    <a:cubicBezTo>
                      <a:pt x="4136" y="402"/>
                      <a:pt x="3433" y="1"/>
                      <a:pt x="2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
              <p:cNvSpPr/>
              <p:nvPr/>
            </p:nvSpPr>
            <p:spPr>
              <a:xfrm>
                <a:off x="3510508" y="-1738538"/>
                <a:ext cx="212808" cy="176083"/>
              </a:xfrm>
              <a:custGeom>
                <a:avLst/>
                <a:gdLst/>
                <a:ahLst/>
                <a:cxnLst/>
                <a:rect l="l" t="t" r="r" b="b"/>
                <a:pathLst>
                  <a:path w="4601" h="3807" fill="none" extrusionOk="0">
                    <a:moveTo>
                      <a:pt x="4331" y="1282"/>
                    </a:moveTo>
                    <a:cubicBezTo>
                      <a:pt x="4600" y="2141"/>
                      <a:pt x="3908" y="3127"/>
                      <a:pt x="2781" y="3461"/>
                    </a:cubicBezTo>
                    <a:cubicBezTo>
                      <a:pt x="1653" y="3807"/>
                      <a:pt x="538" y="3396"/>
                      <a:pt x="269" y="2525"/>
                    </a:cubicBezTo>
                    <a:cubicBezTo>
                      <a:pt x="0" y="1667"/>
                      <a:pt x="705" y="693"/>
                      <a:pt x="1820" y="347"/>
                    </a:cubicBezTo>
                    <a:cubicBezTo>
                      <a:pt x="2947" y="1"/>
                      <a:pt x="4075" y="424"/>
                      <a:pt x="4331" y="1282"/>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3"/>
              <p:cNvSpPr/>
              <p:nvPr/>
            </p:nvSpPr>
            <p:spPr>
              <a:xfrm>
                <a:off x="3248535" y="-2155181"/>
                <a:ext cx="533476" cy="749799"/>
              </a:xfrm>
              <a:custGeom>
                <a:avLst/>
                <a:gdLst/>
                <a:ahLst/>
                <a:cxnLst/>
                <a:rect l="l" t="t" r="r" b="b"/>
                <a:pathLst>
                  <a:path w="11534" h="16211" fill="none" extrusionOk="0">
                    <a:moveTo>
                      <a:pt x="0" y="16210"/>
                    </a:moveTo>
                    <a:lnTo>
                      <a:pt x="1640" y="4857"/>
                    </a:lnTo>
                    <a:lnTo>
                      <a:pt x="11533" y="0"/>
                    </a:lnTo>
                    <a:lnTo>
                      <a:pt x="10047" y="10675"/>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3"/>
              <p:cNvSpPr/>
              <p:nvPr/>
            </p:nvSpPr>
            <p:spPr>
              <a:xfrm>
                <a:off x="3302465" y="-2007635"/>
                <a:ext cx="458779" cy="226498"/>
              </a:xfrm>
              <a:custGeom>
                <a:avLst/>
                <a:gdLst/>
                <a:ahLst/>
                <a:cxnLst/>
                <a:rect l="l" t="t" r="r" b="b"/>
                <a:pathLst>
                  <a:path w="9919" h="4897" fill="none" extrusionOk="0">
                    <a:moveTo>
                      <a:pt x="0" y="4896"/>
                    </a:moveTo>
                    <a:lnTo>
                      <a:pt x="9919" y="1"/>
                    </a:ln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3"/>
              <p:cNvSpPr/>
              <p:nvPr/>
            </p:nvSpPr>
            <p:spPr>
              <a:xfrm>
                <a:off x="3047014" y="-1482761"/>
                <a:ext cx="212206" cy="155871"/>
              </a:xfrm>
              <a:custGeom>
                <a:avLst/>
                <a:gdLst/>
                <a:ahLst/>
                <a:cxnLst/>
                <a:rect l="l" t="t" r="r" b="b"/>
                <a:pathLst>
                  <a:path w="4588" h="3370" extrusionOk="0">
                    <a:moveTo>
                      <a:pt x="2604" y="1"/>
                    </a:moveTo>
                    <a:cubicBezTo>
                      <a:pt x="2349" y="1"/>
                      <a:pt x="2084" y="40"/>
                      <a:pt x="1820" y="122"/>
                    </a:cubicBezTo>
                    <a:cubicBezTo>
                      <a:pt x="692" y="468"/>
                      <a:pt x="0" y="1442"/>
                      <a:pt x="256" y="2313"/>
                    </a:cubicBezTo>
                    <a:cubicBezTo>
                      <a:pt x="462" y="2968"/>
                      <a:pt x="1167" y="3369"/>
                      <a:pt x="1984" y="3369"/>
                    </a:cubicBezTo>
                    <a:cubicBezTo>
                      <a:pt x="2238" y="3369"/>
                      <a:pt x="2504" y="3331"/>
                      <a:pt x="2768" y="3249"/>
                    </a:cubicBezTo>
                    <a:cubicBezTo>
                      <a:pt x="3896" y="2903"/>
                      <a:pt x="4588" y="1929"/>
                      <a:pt x="4331" y="1057"/>
                    </a:cubicBezTo>
                    <a:cubicBezTo>
                      <a:pt x="4126" y="402"/>
                      <a:pt x="3421" y="1"/>
                      <a:pt x="2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44" name="Google Shape;244;p3"/>
          <p:cNvSpPr txBox="1">
            <a:spLocks noGrp="1"/>
          </p:cNvSpPr>
          <p:nvPr>
            <p:ph type="title"/>
          </p:nvPr>
        </p:nvSpPr>
        <p:spPr>
          <a:xfrm>
            <a:off x="960000" y="3562293"/>
            <a:ext cx="57976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45" name="Google Shape;245;p3"/>
          <p:cNvSpPr txBox="1">
            <a:spLocks noGrp="1"/>
          </p:cNvSpPr>
          <p:nvPr>
            <p:ph type="title" idx="2" hasCustomPrompt="1"/>
          </p:nvPr>
        </p:nvSpPr>
        <p:spPr>
          <a:xfrm>
            <a:off x="1043733" y="2448284"/>
            <a:ext cx="1478800" cy="9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6" name="Google Shape;246;p3"/>
          <p:cNvSpPr txBox="1">
            <a:spLocks noGrp="1"/>
          </p:cNvSpPr>
          <p:nvPr>
            <p:ph type="subTitle" idx="1"/>
          </p:nvPr>
        </p:nvSpPr>
        <p:spPr>
          <a:xfrm>
            <a:off x="960000" y="4541893"/>
            <a:ext cx="5797600" cy="47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5884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966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811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5691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52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9/24/2021</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81041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A58D119C-2496-45EA-A8F2-597BE1E5DE6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6ABF4975-0B12-4882-8504-FA2E0F7D602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A4545940-160E-4256-9DE9-E846C953A01C}"/>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E5EA96C-4697-477A-85EB-5463937CF951}" type="datetimeFigureOut">
              <a:rPr lang="en-US"/>
              <a:pPr>
                <a:defRPr/>
              </a:pPr>
              <a:t>9/24/2021</a:t>
            </a:fld>
            <a:endParaRPr lang="en-US"/>
          </a:p>
        </p:txBody>
      </p:sp>
      <p:sp>
        <p:nvSpPr>
          <p:cNvPr id="5" name="Footer Placeholder 4">
            <a:extLst>
              <a:ext uri="{FF2B5EF4-FFF2-40B4-BE49-F238E27FC236}">
                <a16:creationId xmlns="" xmlns:a16="http://schemas.microsoft.com/office/drawing/2014/main" id="{7617FC3D-3C3F-4C87-8E02-C0AA25BE11B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 xmlns:a16="http://schemas.microsoft.com/office/drawing/2014/main" id="{DC4938D1-25C0-4B5B-9DF1-77DE90BAB40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F049E5E-5D49-4D1B-AC4F-C15B097C3DD5}" type="slidenum">
              <a:rPr lang="en-US" altLang="en-US"/>
              <a:pPr/>
              <a:t>‹#›</a:t>
            </a:fld>
            <a:endParaRPr lang="en-US" altLang="en-US"/>
          </a:p>
        </p:txBody>
      </p:sp>
    </p:spTree>
    <p:extLst>
      <p:ext uri="{BB962C8B-B14F-4D97-AF65-F5344CB8AC3E}">
        <p14:creationId xmlns:p14="http://schemas.microsoft.com/office/powerpoint/2010/main" val="392603585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B643F5B-134C-41A2-85F4-EAB1EBB843E6}" type="datetimeFigureOut">
              <a:rPr lang="en-US"/>
              <a:t>9/24/2021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6BFF05-8E57-4E62-8619-E309C769943E}" type="slidenum">
              <a:rPr lang="en-US"/>
              <a:t>‹#›</a:t>
            </a:fld>
            <a:endParaRPr lang="en-US"/>
          </a:p>
        </p:txBody>
      </p:sp>
    </p:spTree>
    <p:extLst>
      <p:ext uri="{BB962C8B-B14F-4D97-AF65-F5344CB8AC3E}">
        <p14:creationId xmlns:p14="http://schemas.microsoft.com/office/powerpoint/2010/main" val="364825748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accent1"/>
              </a:buClr>
              <a:buSzPts val="2800"/>
              <a:buFont typeface="Raleway Thin"/>
              <a:buNone/>
              <a:defRPr sz="2800">
                <a:solidFill>
                  <a:schemeClr val="accent1"/>
                </a:solidFill>
                <a:latin typeface="Raleway Thin"/>
                <a:ea typeface="Raleway Thin"/>
                <a:cs typeface="Raleway Thin"/>
                <a:sym typeface="Raleway Th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Tree>
    <p:extLst>
      <p:ext uri="{BB962C8B-B14F-4D97-AF65-F5344CB8AC3E}">
        <p14:creationId xmlns:p14="http://schemas.microsoft.com/office/powerpoint/2010/main" val="4097101810"/>
      </p:ext>
    </p:extLst>
  </p:cSld>
  <p:clrMap bg1="lt1" tx1="dk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D5901475-390C-43B7-8A05-184C9F09E42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a:t>Click to edit Master title style</a:t>
            </a:r>
          </a:p>
        </p:txBody>
      </p:sp>
      <p:sp>
        <p:nvSpPr>
          <p:cNvPr id="6147" name="Rectangle 3">
            <a:extLst>
              <a:ext uri="{FF2B5EF4-FFF2-40B4-BE49-F238E27FC236}">
                <a16:creationId xmlns="" xmlns:a16="http://schemas.microsoft.com/office/drawing/2014/main" id="{ED842CAB-1C19-40BE-B66D-24B816131DE8}"/>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45060" name="Rectangle 4">
            <a:extLst>
              <a:ext uri="{FF2B5EF4-FFF2-40B4-BE49-F238E27FC236}">
                <a16:creationId xmlns="" xmlns:a16="http://schemas.microsoft.com/office/drawing/2014/main" id="{27EE0115-D2D4-448A-B0B8-261F35C54DDC}"/>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charset="0"/>
              </a:defRPr>
            </a:lvl1pPr>
          </a:lstStyle>
          <a:p>
            <a:pPr>
              <a:defRPr/>
            </a:pPr>
            <a:endParaRPr lang="vi-VN"/>
          </a:p>
        </p:txBody>
      </p:sp>
      <p:sp>
        <p:nvSpPr>
          <p:cNvPr id="45061" name="Rectangle 5">
            <a:extLst>
              <a:ext uri="{FF2B5EF4-FFF2-40B4-BE49-F238E27FC236}">
                <a16:creationId xmlns="" xmlns:a16="http://schemas.microsoft.com/office/drawing/2014/main" id="{BB51B9D7-87E7-4483-86AE-1BF684334B99}"/>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Arial" charset="0"/>
              </a:defRPr>
            </a:lvl1pPr>
          </a:lstStyle>
          <a:p>
            <a:pPr>
              <a:defRPr/>
            </a:pPr>
            <a:endParaRPr lang="vi-VN"/>
          </a:p>
        </p:txBody>
      </p:sp>
      <p:sp>
        <p:nvSpPr>
          <p:cNvPr id="45062" name="Rectangle 6">
            <a:extLst>
              <a:ext uri="{FF2B5EF4-FFF2-40B4-BE49-F238E27FC236}">
                <a16:creationId xmlns="" xmlns:a16="http://schemas.microsoft.com/office/drawing/2014/main" id="{966E0AF3-78EA-4F9E-8EB0-85C29CF2D3F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18FD5567-9AB4-4470-93E7-268A7356469C}" type="slidenum">
              <a:rPr lang="vi-VN" altLang="en-US"/>
              <a:pPr/>
              <a:t>‹#›</a:t>
            </a:fld>
            <a:endParaRPr lang="vi-VN" altLang="en-US"/>
          </a:p>
        </p:txBody>
      </p:sp>
    </p:spTree>
    <p:extLst>
      <p:ext uri="{BB962C8B-B14F-4D97-AF65-F5344CB8AC3E}">
        <p14:creationId xmlns:p14="http://schemas.microsoft.com/office/powerpoint/2010/main" val="1766671311"/>
      </p:ext>
    </p:extLst>
  </p:cSld>
  <p:clrMap bg1="lt1" tx1="dk1" bg2="lt2" tx2="dk2" accent1="accent1" accent2="accent2" accent3="accent3" accent4="accent4" accent5="accent5" accent6="accent6" hlink="hlink" folHlink="folHlink"/>
  <p:sldLayoutIdLst>
    <p:sldLayoutId id="2147483781" r:id="rId1"/>
    <p:sldLayoutId id="2147483782"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accent1"/>
              </a:buClr>
              <a:buSzPts val="2800"/>
              <a:buFont typeface="Raleway Thin"/>
              <a:buNone/>
              <a:defRPr sz="2800">
                <a:solidFill>
                  <a:schemeClr val="accent1"/>
                </a:solidFill>
                <a:latin typeface="Raleway Thin"/>
                <a:ea typeface="Raleway Thin"/>
                <a:cs typeface="Raleway Thin"/>
                <a:sym typeface="Raleway Th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Tree>
    <p:extLst>
      <p:ext uri="{BB962C8B-B14F-4D97-AF65-F5344CB8AC3E}">
        <p14:creationId xmlns:p14="http://schemas.microsoft.com/office/powerpoint/2010/main" val="1937468206"/>
      </p:ext>
    </p:extLst>
  </p:cSld>
  <p:clrMap bg1="lt1" tx1="dk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9.svg"/><Relationship Id="rId3" Type="http://schemas.openxmlformats.org/officeDocument/2006/relationships/notesSlide" Target="../notesSlides/notesSlide1.xml"/><Relationship Id="rId12" Type="http://schemas.openxmlformats.org/officeDocument/2006/relationships/image" Target="../media/image6.png"/><Relationship Id="rId2" Type="http://schemas.openxmlformats.org/officeDocument/2006/relationships/slideLayout" Target="../slideLayouts/slideLayout36.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7.sv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4.png"/><Relationship Id="rId2" Type="http://schemas.openxmlformats.org/officeDocument/2006/relationships/slideLayout" Target="../slideLayouts/slideLayout39.xml"/><Relationship Id="rId1" Type="http://schemas.openxmlformats.org/officeDocument/2006/relationships/tags" Target="../tags/tag12.xml"/><Relationship Id="rId6" Type="http://schemas.openxmlformats.org/officeDocument/2006/relationships/image" Target="../media/image9.jpeg"/><Relationship Id="rId5" Type="http://schemas.openxmlformats.org/officeDocument/2006/relationships/audio" Target="../media/audio1.wav"/><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13.xml"/><Relationship Id="rId5" Type="http://schemas.openxmlformats.org/officeDocument/2006/relationships/image" Target="../media/image26.png"/><Relationship Id="rId4" Type="http://schemas.openxmlformats.org/officeDocument/2006/relationships/image" Target="../media/image25.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14.xml"/><Relationship Id="rId5" Type="http://schemas.openxmlformats.org/officeDocument/2006/relationships/image" Target="../media/image26.png"/><Relationship Id="rId4" Type="http://schemas.openxmlformats.org/officeDocument/2006/relationships/image" Target="../media/image25.GIF"/></Relationships>
</file>

<file path=ppt/slides/_rels/slide16.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12.xml"/><Relationship Id="rId7" Type="http://schemas.openxmlformats.org/officeDocument/2006/relationships/image" Target="../media/image30.png"/><Relationship Id="rId2" Type="http://schemas.openxmlformats.org/officeDocument/2006/relationships/slideLayout" Target="../slideLayouts/slideLayout49.xml"/><Relationship Id="rId1" Type="http://schemas.openxmlformats.org/officeDocument/2006/relationships/tags" Target="../tags/tag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39.xml"/><Relationship Id="rId5" Type="http://schemas.openxmlformats.org/officeDocument/2006/relationships/audio" Target="../media/audio1.wav"/><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 Id="rId11" Type="http://schemas.openxmlformats.org/officeDocument/2006/relationships/image" Target="../media/image21.sv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7.svg"/><Relationship Id="rId3" Type="http://schemas.openxmlformats.org/officeDocument/2006/relationships/notesSlide" Target="../notesSlides/notesSlide5.xml"/><Relationship Id="rId7" Type="http://schemas.openxmlformats.org/officeDocument/2006/relationships/image" Target="../media/image23.svg"/><Relationship Id="rId12"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5.xml"/><Relationship Id="rId11" Type="http://schemas.openxmlformats.org/officeDocument/2006/relationships/image" Target="../media/image21.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7A5F"/>
        </a:solidFill>
        <a:effectLst/>
      </p:bgPr>
    </p:bg>
    <p:spTree>
      <p:nvGrpSpPr>
        <p:cNvPr id="1" name="Shape 437"/>
        <p:cNvGrpSpPr/>
        <p:nvPr/>
      </p:nvGrpSpPr>
      <p:grpSpPr>
        <a:xfrm>
          <a:off x="0" y="0"/>
          <a:ext cx="0" cy="0"/>
          <a:chOff x="0" y="0"/>
          <a:chExt cx="0" cy="0"/>
        </a:xfrm>
      </p:grpSpPr>
      <p:sp>
        <p:nvSpPr>
          <p:cNvPr id="438" name="Google Shape;438;p58"/>
          <p:cNvSpPr txBox="1">
            <a:spLocks noGrp="1"/>
          </p:cNvSpPr>
          <p:nvPr>
            <p:ph type="title"/>
          </p:nvPr>
        </p:nvSpPr>
        <p:spPr>
          <a:xfrm>
            <a:off x="1892172" y="443324"/>
            <a:ext cx="9454697" cy="763600"/>
          </a:xfrm>
          <a:prstGeom prst="rect">
            <a:avLst/>
          </a:prstGeom>
        </p:spPr>
        <p:txBody>
          <a:bodyPr spcFirstLastPara="1" wrap="square" lIns="0" tIns="0" rIns="0" bIns="0" anchor="t" anchorCtr="0">
            <a:noAutofit/>
          </a:bodyPr>
          <a:lstStyle/>
          <a:p>
            <a:pPr algn="just"/>
            <a:r>
              <a:rPr lang="en-GB" sz="6667" b="1" dirty="0">
                <a:latin typeface="Lato" panose="020F0502020204030203" pitchFamily="34" charset="0"/>
                <a:ea typeface="Lato" panose="020F0502020204030203" pitchFamily="34" charset="0"/>
                <a:cs typeface="Lato" panose="020F0502020204030203" pitchFamily="34" charset="0"/>
              </a:rPr>
              <a:t>CHUẨN BỊ</a:t>
            </a:r>
            <a:endParaRPr sz="6667" b="1" dirty="0">
              <a:latin typeface="Lato" panose="020F0502020204030203" pitchFamily="34" charset="0"/>
              <a:ea typeface="Lato" panose="020F0502020204030203" pitchFamily="34" charset="0"/>
              <a:cs typeface="Lato" panose="020F0502020204030203" pitchFamily="34" charset="0"/>
            </a:endParaRPr>
          </a:p>
        </p:txBody>
      </p:sp>
      <p:grpSp>
        <p:nvGrpSpPr>
          <p:cNvPr id="440" name="Google Shape;440;p58"/>
          <p:cNvGrpSpPr/>
          <p:nvPr/>
        </p:nvGrpSpPr>
        <p:grpSpPr>
          <a:xfrm>
            <a:off x="1643669" y="1564317"/>
            <a:ext cx="9349996" cy="4214120"/>
            <a:chOff x="1868425" y="1331795"/>
            <a:chExt cx="4213200" cy="2823157"/>
          </a:xfrm>
        </p:grpSpPr>
        <p:sp>
          <p:nvSpPr>
            <p:cNvPr id="441" name="Google Shape;441;p58"/>
            <p:cNvSpPr/>
            <p:nvPr/>
          </p:nvSpPr>
          <p:spPr>
            <a:xfrm>
              <a:off x="1868425" y="1556352"/>
              <a:ext cx="4213200" cy="2598600"/>
            </a:xfrm>
            <a:prstGeom prst="roundRect">
              <a:avLst>
                <a:gd name="adj" fmla="val 9429"/>
              </a:avLst>
            </a:prstGeom>
            <a:solidFill>
              <a:schemeClr val="accent5"/>
            </a:solid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endParaRPr>
            </a:p>
          </p:txBody>
        </p:sp>
        <p:sp>
          <p:nvSpPr>
            <p:cNvPr id="442" name="Google Shape;442;p58"/>
            <p:cNvSpPr/>
            <p:nvPr/>
          </p:nvSpPr>
          <p:spPr>
            <a:xfrm rot="132954" flipH="1">
              <a:off x="5308970" y="1331795"/>
              <a:ext cx="629904" cy="927819"/>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endParaRPr>
            </a:p>
          </p:txBody>
        </p:sp>
      </p:grpSp>
      <p:sp>
        <p:nvSpPr>
          <p:cNvPr id="443" name="Google Shape;443;p58"/>
          <p:cNvSpPr txBox="1">
            <a:spLocks noGrp="1"/>
          </p:cNvSpPr>
          <p:nvPr>
            <p:ph type="subTitle" idx="1"/>
          </p:nvPr>
        </p:nvSpPr>
        <p:spPr>
          <a:xfrm>
            <a:off x="2631121" y="2158973"/>
            <a:ext cx="8395036" cy="591108"/>
          </a:xfrm>
          <a:prstGeom prst="rect">
            <a:avLst/>
          </a:prstGeom>
        </p:spPr>
        <p:txBody>
          <a:bodyPr spcFirstLastPara="1" wrap="square" lIns="0" tIns="0" rIns="0" bIns="0" anchor="t" anchorCtr="0">
            <a:noAutofit/>
          </a:bodyPr>
          <a:lstStyle/>
          <a:p>
            <a:pPr marL="186262">
              <a:buNone/>
            </a:pPr>
            <a:r>
              <a:rPr lang="en-GB" sz="4000" dirty="0" err="1">
                <a:latin typeface="Lato" panose="020F0502020204030203" pitchFamily="34" charset="0"/>
                <a:ea typeface="Lato" panose="020F0502020204030203" pitchFamily="34" charset="0"/>
                <a:cs typeface="Lato" panose="020F0502020204030203" pitchFamily="34" charset="0"/>
              </a:rPr>
              <a:t>Sách</a:t>
            </a:r>
            <a:r>
              <a:rPr lang="en-GB" sz="4000" dirty="0">
                <a:latin typeface="Lato" panose="020F0502020204030203" pitchFamily="34" charset="0"/>
                <a:ea typeface="Lato" panose="020F0502020204030203" pitchFamily="34" charset="0"/>
                <a:cs typeface="Lato" panose="020F0502020204030203" pitchFamily="34" charset="0"/>
              </a:rPr>
              <a:t> </a:t>
            </a:r>
            <a:r>
              <a:rPr lang="vi-VN" sz="4000" dirty="0">
                <a:latin typeface="Lato" panose="020F0502020204030203" pitchFamily="34" charset="0"/>
                <a:ea typeface="Lato" panose="020F0502020204030203" pitchFamily="34" charset="0"/>
                <a:cs typeface="Lato" panose="020F0502020204030203" pitchFamily="34" charset="0"/>
              </a:rPr>
              <a:t>Khoa học</a:t>
            </a:r>
            <a:r>
              <a:rPr lang="en-GB" sz="4000" dirty="0">
                <a:latin typeface="Lato" panose="020F0502020204030203" pitchFamily="34" charset="0"/>
                <a:ea typeface="Lato" panose="020F0502020204030203" pitchFamily="34" charset="0"/>
                <a:cs typeface="Lato" panose="020F0502020204030203" pitchFamily="34" charset="0"/>
              </a:rPr>
              <a:t>/ </a:t>
            </a:r>
            <a:r>
              <a:rPr lang="en-GB" sz="4000" dirty="0" err="1">
                <a:latin typeface="Lato" panose="020F0502020204030203" pitchFamily="34" charset="0"/>
                <a:ea typeface="Lato" panose="020F0502020204030203" pitchFamily="34" charset="0"/>
                <a:cs typeface="Lato" panose="020F0502020204030203" pitchFamily="34" charset="0"/>
              </a:rPr>
              <a:t>trang</a:t>
            </a:r>
            <a:r>
              <a:rPr lang="en-GB" sz="4000" dirty="0">
                <a:latin typeface="Lato" panose="020F0502020204030203" pitchFamily="34" charset="0"/>
                <a:ea typeface="Lato" panose="020F0502020204030203" pitchFamily="34" charset="0"/>
                <a:cs typeface="Lato" panose="020F0502020204030203" pitchFamily="34" charset="0"/>
              </a:rPr>
              <a:t> 6, 7</a:t>
            </a:r>
          </a:p>
          <a:p>
            <a:pPr marL="186262">
              <a:buNone/>
            </a:pPr>
            <a:endParaRPr lang="en-GB" sz="4000" dirty="0">
              <a:latin typeface="Lato" panose="020F0502020204030203" pitchFamily="34" charset="0"/>
              <a:ea typeface="Lato" panose="020F0502020204030203" pitchFamily="34" charset="0"/>
              <a:cs typeface="Lato" panose="020F0502020204030203" pitchFamily="34" charset="0"/>
            </a:endParaRPr>
          </a:p>
          <a:p>
            <a:pPr marL="186262">
              <a:buNone/>
            </a:pPr>
            <a:r>
              <a:rPr lang="en-GB" sz="4000" dirty="0">
                <a:latin typeface="Lato" panose="020F0502020204030203" pitchFamily="34" charset="0"/>
                <a:ea typeface="Lato" panose="020F0502020204030203" pitchFamily="34" charset="0"/>
                <a:cs typeface="Lato" panose="020F0502020204030203" pitchFamily="34" charset="0"/>
              </a:rPr>
              <a:t>      </a:t>
            </a:r>
          </a:p>
          <a:p>
            <a:pPr marL="186262">
              <a:buNone/>
            </a:pPr>
            <a:r>
              <a:rPr lang="en-GB" sz="4000" dirty="0">
                <a:latin typeface="Lato" panose="020F0502020204030203" pitchFamily="34" charset="0"/>
                <a:ea typeface="Lato" panose="020F0502020204030203" pitchFamily="34" charset="0"/>
                <a:cs typeface="Lato" panose="020F0502020204030203" pitchFamily="34" charset="0"/>
              </a:rPr>
              <a:t>     </a:t>
            </a:r>
          </a:p>
          <a:p>
            <a:pPr marL="186262">
              <a:buNone/>
            </a:pPr>
            <a:endParaRPr lang="en-GB" sz="4000" dirty="0">
              <a:latin typeface="Lato" panose="020F0502020204030203" pitchFamily="34" charset="0"/>
              <a:ea typeface="Lato" panose="020F0502020204030203" pitchFamily="34" charset="0"/>
              <a:cs typeface="Lato" panose="020F0502020204030203" pitchFamily="34" charset="0"/>
            </a:endParaRPr>
          </a:p>
          <a:p>
            <a:pPr marL="186262">
              <a:buNone/>
            </a:pPr>
            <a:r>
              <a:rPr lang="en-GB" sz="4000" dirty="0">
                <a:latin typeface="Lato" panose="020F0502020204030203" pitchFamily="34" charset="0"/>
                <a:ea typeface="Lato" panose="020F0502020204030203" pitchFamily="34" charset="0"/>
                <a:cs typeface="Lato" panose="020F0502020204030203" pitchFamily="34" charset="0"/>
              </a:rPr>
              <a:t>   </a:t>
            </a:r>
          </a:p>
          <a:p>
            <a:pPr marL="186262">
              <a:buNone/>
            </a:pPr>
            <a:r>
              <a:rPr lang="en-GB" sz="4000" dirty="0">
                <a:latin typeface="Lato" panose="020F0502020204030203" pitchFamily="34" charset="0"/>
                <a:ea typeface="Lato" panose="020F0502020204030203" pitchFamily="34" charset="0"/>
                <a:cs typeface="Lato" panose="020F0502020204030203" pitchFamily="34" charset="0"/>
              </a:rPr>
              <a:t>      </a:t>
            </a:r>
          </a:p>
          <a:p>
            <a:pPr marL="186262">
              <a:buNone/>
            </a:pPr>
            <a:endParaRPr sz="4000" dirty="0">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D595E020-D9CF-47B8-A972-4A99B7211F4E}"/>
              </a:ext>
            </a:extLst>
          </p:cNvPr>
          <p:cNvPicPr>
            <a:picLocks noChangeAspect="1"/>
          </p:cNvPicPr>
          <p:nvPr/>
        </p:nvPicPr>
        <p:blipFill>
          <a:blip r:embed="rId4"/>
          <a:stretch>
            <a:fillRect/>
          </a:stretch>
        </p:blipFill>
        <p:spPr>
          <a:xfrm>
            <a:off x="776224" y="444967"/>
            <a:ext cx="912000" cy="912000"/>
          </a:xfrm>
          <a:prstGeom prst="rect">
            <a:avLst/>
          </a:prstGeom>
        </p:spPr>
      </p:pic>
      <p:pic>
        <p:nvPicPr>
          <p:cNvPr id="9" name="Picture 8">
            <a:extLst>
              <a:ext uri="{FF2B5EF4-FFF2-40B4-BE49-F238E27FC236}">
                <a16:creationId xmlns="" xmlns:a16="http://schemas.microsoft.com/office/drawing/2014/main" id="{82D55138-21BE-406F-9608-CEF23C75ED34}"/>
              </a:ext>
            </a:extLst>
          </p:cNvPr>
          <p:cNvPicPr>
            <a:picLocks noChangeAspect="1"/>
          </p:cNvPicPr>
          <p:nvPr/>
        </p:nvPicPr>
        <p:blipFill>
          <a:blip r:embed="rId5"/>
          <a:stretch>
            <a:fillRect/>
          </a:stretch>
        </p:blipFill>
        <p:spPr>
          <a:xfrm>
            <a:off x="2201273" y="2207867"/>
            <a:ext cx="528000" cy="528000"/>
          </a:xfrm>
          <a:prstGeom prst="rect">
            <a:avLst/>
          </a:prstGeom>
        </p:spPr>
      </p:pic>
      <p:sp>
        <p:nvSpPr>
          <p:cNvPr id="2" name="TextBox 1">
            <a:extLst>
              <a:ext uri="{FF2B5EF4-FFF2-40B4-BE49-F238E27FC236}">
                <a16:creationId xmlns="" xmlns:a16="http://schemas.microsoft.com/office/drawing/2014/main" id="{F9021108-E4AD-4C48-9D00-E523C33FFE7E}"/>
              </a:ext>
            </a:extLst>
          </p:cNvPr>
          <p:cNvSpPr txBox="1"/>
          <p:nvPr/>
        </p:nvSpPr>
        <p:spPr>
          <a:xfrm>
            <a:off x="2704916" y="3727138"/>
            <a:ext cx="5292013"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4000" b="0" i="0" u="none" strike="noStrike" kern="0" cap="none" spc="0" normalizeH="0" baseline="0" noProof="0" dirty="0" err="1">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Tập</a:t>
            </a:r>
            <a:r>
              <a:rPr kumimoji="0" lang="en-GB" sz="4000" b="0" i="0" u="none" strike="noStrike" kern="0" cap="none" spc="0" normalizeH="0" baseline="0" noProof="0" dirty="0">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GB" sz="4000" b="0" i="0" u="none" strike="noStrike" kern="0" cap="none" spc="0" normalizeH="0" baseline="0" noProof="0" dirty="0" err="1">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trung</a:t>
            </a:r>
            <a:r>
              <a:rPr kumimoji="0" lang="en-GB" sz="4000" b="0" i="0" u="none" strike="noStrike" kern="0" cap="none" spc="0" normalizeH="0" baseline="0" noProof="0" dirty="0">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GB" sz="4000" b="0" i="0" u="none" strike="noStrike" kern="0" cap="none" spc="0" normalizeH="0" baseline="0" noProof="0" dirty="0" err="1">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nghe</a:t>
            </a:r>
            <a:r>
              <a:rPr kumimoji="0" lang="en-GB" sz="4000" b="0" i="0" u="none" strike="noStrike" kern="0" cap="none" spc="0" normalizeH="0" baseline="0" noProof="0" dirty="0">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GB" sz="4000" b="0" i="0" u="none" strike="noStrike" kern="0" cap="none" spc="0" normalizeH="0" baseline="0" noProof="0" dirty="0" err="1">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giảng</a:t>
            </a:r>
            <a:endParaRPr kumimoji="0" lang="en-GB" sz="4000" b="0" i="0" u="none" strike="noStrike" kern="0" cap="none" spc="0" normalizeH="0" baseline="0" noProof="0" dirty="0">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endParaRPr>
          </a:p>
        </p:txBody>
      </p:sp>
      <p:sp>
        <p:nvSpPr>
          <p:cNvPr id="15" name="TextBox 14">
            <a:extLst>
              <a:ext uri="{FF2B5EF4-FFF2-40B4-BE49-F238E27FC236}">
                <a16:creationId xmlns="" xmlns:a16="http://schemas.microsoft.com/office/drawing/2014/main" id="{667D6194-19BC-45BD-A9A6-DFCED9B21BF0}"/>
              </a:ext>
            </a:extLst>
          </p:cNvPr>
          <p:cNvSpPr txBox="1"/>
          <p:nvPr/>
        </p:nvSpPr>
        <p:spPr>
          <a:xfrm>
            <a:off x="2704915" y="4554920"/>
            <a:ext cx="7393780"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4000" b="0" i="0" u="none" strike="noStrike" kern="0" cap="none" spc="0" normalizeH="0" baseline="0" noProof="0" dirty="0" err="1">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Thực</a:t>
            </a:r>
            <a:r>
              <a:rPr kumimoji="0" lang="en-GB" sz="4000" b="0" i="0" u="none" strike="noStrike" kern="0" cap="none" spc="0" normalizeH="0" baseline="0" noProof="0" dirty="0">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GB" sz="4000" b="0" i="0" u="none" strike="noStrike" kern="0" cap="none" spc="0" normalizeH="0" baseline="0" noProof="0" dirty="0" err="1">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hiện</a:t>
            </a:r>
            <a:r>
              <a:rPr kumimoji="0" lang="en-GB" sz="4000" b="0" i="0" u="none" strike="noStrike" kern="0" cap="none" spc="0" normalizeH="0" baseline="0" noProof="0" dirty="0">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GB" sz="4000" b="0" i="0" u="none" strike="noStrike" kern="0" cap="none" spc="0" normalizeH="0" baseline="0" noProof="0" dirty="0" err="1">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các</a:t>
            </a:r>
            <a:r>
              <a:rPr kumimoji="0" lang="en-GB" sz="4000" b="0" i="0" u="none" strike="noStrike" kern="0" cap="none" spc="0" normalizeH="0" baseline="0" noProof="0" dirty="0">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GB" sz="4000" b="0" i="0" u="none" strike="noStrike" kern="0" cap="none" spc="0" normalizeH="0" baseline="0" noProof="0" dirty="0" err="1">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yêu</a:t>
            </a:r>
            <a:r>
              <a:rPr kumimoji="0" lang="en-GB" sz="4000" b="0" i="0" u="none" strike="noStrike" kern="0" cap="none" spc="0" normalizeH="0" baseline="0" noProof="0" dirty="0">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GB" sz="4000" b="0" i="0" u="none" strike="noStrike" kern="0" cap="none" spc="0" normalizeH="0" baseline="0" noProof="0" dirty="0" err="1">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cầu</a:t>
            </a:r>
            <a:r>
              <a:rPr kumimoji="0" lang="en-GB" sz="4000" b="0" i="0" u="none" strike="noStrike" kern="0" cap="none" spc="0" normalizeH="0" baseline="0" noProof="0" dirty="0">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GB" sz="4000" b="0" i="0" u="none" strike="noStrike" kern="0" cap="none" spc="0" normalizeH="0" baseline="0" noProof="0" dirty="0" err="1">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của</a:t>
            </a:r>
            <a:r>
              <a:rPr kumimoji="0" lang="en-GB" sz="4000" b="0" i="0" u="none" strike="noStrike" kern="0" cap="none" spc="0" normalizeH="0" baseline="0" noProof="0" dirty="0">
                <a:ln>
                  <a:noFill/>
                </a:ln>
                <a:solidFill>
                  <a:srgbClr val="3D405B">
                    <a:lumMod val="75000"/>
                  </a:srgbClr>
                </a:solidFill>
                <a:effectLst/>
                <a:uLnTx/>
                <a:uFillTx/>
                <a:latin typeface="Lato" panose="020F0502020204030203" pitchFamily="34" charset="0"/>
                <a:ea typeface="Lato" panose="020F0502020204030203" pitchFamily="34" charset="0"/>
                <a:cs typeface="Lato" panose="020F0502020204030203" pitchFamily="34" charset="0"/>
                <a:sym typeface="Arial"/>
              </a:rPr>
              <a:t> GV</a:t>
            </a:r>
          </a:p>
        </p:txBody>
      </p:sp>
      <p:grpSp>
        <p:nvGrpSpPr>
          <p:cNvPr id="19" name="Google Shape;663;p49">
            <a:extLst>
              <a:ext uri="{FF2B5EF4-FFF2-40B4-BE49-F238E27FC236}">
                <a16:creationId xmlns="" xmlns:a16="http://schemas.microsoft.com/office/drawing/2014/main" id="{3900E441-7151-40C5-845A-E95212E1942B}"/>
              </a:ext>
            </a:extLst>
          </p:cNvPr>
          <p:cNvGrpSpPr/>
          <p:nvPr/>
        </p:nvGrpSpPr>
        <p:grpSpPr>
          <a:xfrm>
            <a:off x="8950204" y="5003451"/>
            <a:ext cx="3870787" cy="2967636"/>
            <a:chOff x="9320475" y="1310750"/>
            <a:chExt cx="3915300" cy="3040300"/>
          </a:xfrm>
        </p:grpSpPr>
        <p:sp>
          <p:nvSpPr>
            <p:cNvPr id="20" name="Google Shape;664;p49">
              <a:extLst>
                <a:ext uri="{FF2B5EF4-FFF2-40B4-BE49-F238E27FC236}">
                  <a16:creationId xmlns="" xmlns:a16="http://schemas.microsoft.com/office/drawing/2014/main" id="{A8C4D22D-058F-426F-AB61-0D5550E0BB71}"/>
                </a:ext>
              </a:extLst>
            </p:cNvPr>
            <p:cNvSpPr/>
            <p:nvPr/>
          </p:nvSpPr>
          <p:spPr>
            <a:xfrm>
              <a:off x="12920525" y="3408900"/>
              <a:ext cx="154325" cy="201850"/>
            </a:xfrm>
            <a:custGeom>
              <a:avLst/>
              <a:gdLst/>
              <a:ahLst/>
              <a:cxnLst/>
              <a:rect l="l" t="t" r="r" b="b"/>
              <a:pathLst>
                <a:path w="6173" h="8074" extrusionOk="0">
                  <a:moveTo>
                    <a:pt x="5939" y="1"/>
                  </a:moveTo>
                  <a:cubicBezTo>
                    <a:pt x="5772" y="34"/>
                    <a:pt x="1702" y="234"/>
                    <a:pt x="34" y="3270"/>
                  </a:cubicBezTo>
                  <a:cubicBezTo>
                    <a:pt x="1" y="3337"/>
                    <a:pt x="1" y="3403"/>
                    <a:pt x="1" y="3470"/>
                  </a:cubicBezTo>
                  <a:cubicBezTo>
                    <a:pt x="2002" y="7873"/>
                    <a:pt x="5538" y="8073"/>
                    <a:pt x="5705" y="8073"/>
                  </a:cubicBezTo>
                  <a:cubicBezTo>
                    <a:pt x="5805" y="8073"/>
                    <a:pt x="5905" y="8007"/>
                    <a:pt x="5905" y="7873"/>
                  </a:cubicBezTo>
                  <a:cubicBezTo>
                    <a:pt x="5905" y="7773"/>
                    <a:pt x="5838" y="7673"/>
                    <a:pt x="5705" y="7673"/>
                  </a:cubicBezTo>
                  <a:cubicBezTo>
                    <a:pt x="5672" y="7673"/>
                    <a:pt x="2336" y="7473"/>
                    <a:pt x="435" y="3370"/>
                  </a:cubicBezTo>
                  <a:cubicBezTo>
                    <a:pt x="2036" y="635"/>
                    <a:pt x="5939" y="435"/>
                    <a:pt x="5972" y="435"/>
                  </a:cubicBezTo>
                  <a:cubicBezTo>
                    <a:pt x="6072" y="435"/>
                    <a:pt x="6172" y="334"/>
                    <a:pt x="6172" y="201"/>
                  </a:cubicBezTo>
                  <a:cubicBezTo>
                    <a:pt x="6172" y="101"/>
                    <a:pt x="6072" y="1"/>
                    <a:pt x="5939" y="1"/>
                  </a:cubicBezTo>
                  <a:close/>
                </a:path>
              </a:pathLst>
            </a:custGeom>
            <a:solidFill>
              <a:srgbClr val="FFF8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65;p49">
              <a:extLst>
                <a:ext uri="{FF2B5EF4-FFF2-40B4-BE49-F238E27FC236}">
                  <a16:creationId xmlns="" xmlns:a16="http://schemas.microsoft.com/office/drawing/2014/main" id="{EA10972A-E313-473F-B0D0-E87F4C7D3A72}"/>
                </a:ext>
              </a:extLst>
            </p:cNvPr>
            <p:cNvSpPr/>
            <p:nvPr/>
          </p:nvSpPr>
          <p:spPr>
            <a:xfrm>
              <a:off x="9372175" y="1486700"/>
              <a:ext cx="2951300" cy="2389225"/>
            </a:xfrm>
            <a:custGeom>
              <a:avLst/>
              <a:gdLst/>
              <a:ahLst/>
              <a:cxnLst/>
              <a:rect l="l" t="t" r="r" b="b"/>
              <a:pathLst>
                <a:path w="118052" h="95569" extrusionOk="0">
                  <a:moveTo>
                    <a:pt x="16179" y="1"/>
                  </a:moveTo>
                  <a:lnTo>
                    <a:pt x="0" y="71985"/>
                  </a:lnTo>
                  <a:lnTo>
                    <a:pt x="108211" y="95569"/>
                  </a:lnTo>
                  <a:lnTo>
                    <a:pt x="118051" y="22483"/>
                  </a:lnTo>
                  <a:lnTo>
                    <a:pt x="16179"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66;p49">
              <a:extLst>
                <a:ext uri="{FF2B5EF4-FFF2-40B4-BE49-F238E27FC236}">
                  <a16:creationId xmlns="" xmlns:a16="http://schemas.microsoft.com/office/drawing/2014/main" id="{2A703473-4F0B-4761-8C9C-3C33E1690398}"/>
                </a:ext>
              </a:extLst>
            </p:cNvPr>
            <p:cNvSpPr/>
            <p:nvPr/>
          </p:nvSpPr>
          <p:spPr>
            <a:xfrm>
              <a:off x="9346325" y="1336600"/>
              <a:ext cx="1742925" cy="2149050"/>
            </a:xfrm>
            <a:custGeom>
              <a:avLst/>
              <a:gdLst/>
              <a:ahLst/>
              <a:cxnLst/>
              <a:rect l="l" t="t" r="r" b="b"/>
              <a:pathLst>
                <a:path w="69717" h="85962" extrusionOk="0">
                  <a:moveTo>
                    <a:pt x="16479" y="0"/>
                  </a:moveTo>
                  <a:lnTo>
                    <a:pt x="0" y="74120"/>
                  </a:lnTo>
                  <a:lnTo>
                    <a:pt x="53238" y="85962"/>
                  </a:lnTo>
                  <a:lnTo>
                    <a:pt x="69717" y="11842"/>
                  </a:lnTo>
                  <a:lnTo>
                    <a:pt x="1647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67;p49">
              <a:extLst>
                <a:ext uri="{FF2B5EF4-FFF2-40B4-BE49-F238E27FC236}">
                  <a16:creationId xmlns="" xmlns:a16="http://schemas.microsoft.com/office/drawing/2014/main" id="{20AE1531-BA51-4F0A-BE4A-D046D09445AB}"/>
                </a:ext>
              </a:extLst>
            </p:cNvPr>
            <p:cNvSpPr/>
            <p:nvPr/>
          </p:nvSpPr>
          <p:spPr>
            <a:xfrm>
              <a:off x="10677275" y="1631800"/>
              <a:ext cx="1742925" cy="2149075"/>
            </a:xfrm>
            <a:custGeom>
              <a:avLst/>
              <a:gdLst/>
              <a:ahLst/>
              <a:cxnLst/>
              <a:rect l="l" t="t" r="r" b="b"/>
              <a:pathLst>
                <a:path w="69717" h="85963" extrusionOk="0">
                  <a:moveTo>
                    <a:pt x="16445" y="1"/>
                  </a:moveTo>
                  <a:lnTo>
                    <a:pt x="0" y="74154"/>
                  </a:lnTo>
                  <a:lnTo>
                    <a:pt x="53238" y="85962"/>
                  </a:lnTo>
                  <a:lnTo>
                    <a:pt x="69717" y="11842"/>
                  </a:lnTo>
                  <a:lnTo>
                    <a:pt x="16445"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68;p49">
              <a:extLst>
                <a:ext uri="{FF2B5EF4-FFF2-40B4-BE49-F238E27FC236}">
                  <a16:creationId xmlns="" xmlns:a16="http://schemas.microsoft.com/office/drawing/2014/main" id="{261B4053-C135-443B-B70E-5E30301B16F7}"/>
                </a:ext>
              </a:extLst>
            </p:cNvPr>
            <p:cNvSpPr/>
            <p:nvPr/>
          </p:nvSpPr>
          <p:spPr>
            <a:xfrm>
              <a:off x="9691575" y="1310750"/>
              <a:ext cx="281050" cy="230175"/>
            </a:xfrm>
            <a:custGeom>
              <a:avLst/>
              <a:gdLst/>
              <a:ahLst/>
              <a:cxnLst/>
              <a:rect l="l" t="t" r="r" b="b"/>
              <a:pathLst>
                <a:path w="11242" h="9207" extrusionOk="0">
                  <a:moveTo>
                    <a:pt x="2035" y="0"/>
                  </a:moveTo>
                  <a:lnTo>
                    <a:pt x="0" y="9207"/>
                  </a:lnTo>
                  <a:lnTo>
                    <a:pt x="11241" y="2035"/>
                  </a:lnTo>
                  <a:lnTo>
                    <a:pt x="2035"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69;p49">
              <a:extLst>
                <a:ext uri="{FF2B5EF4-FFF2-40B4-BE49-F238E27FC236}">
                  <a16:creationId xmlns="" xmlns:a16="http://schemas.microsoft.com/office/drawing/2014/main" id="{D9772767-7E39-43A6-883F-75511FD7FF81}"/>
                </a:ext>
              </a:extLst>
            </p:cNvPr>
            <p:cNvSpPr/>
            <p:nvPr/>
          </p:nvSpPr>
          <p:spPr>
            <a:xfrm>
              <a:off x="12215025" y="1859475"/>
              <a:ext cx="231025" cy="281875"/>
            </a:xfrm>
            <a:custGeom>
              <a:avLst/>
              <a:gdLst/>
              <a:ahLst/>
              <a:cxnLst/>
              <a:rect l="l" t="t" r="r" b="b"/>
              <a:pathLst>
                <a:path w="9241" h="11275" extrusionOk="0">
                  <a:moveTo>
                    <a:pt x="1" y="0"/>
                  </a:moveTo>
                  <a:lnTo>
                    <a:pt x="7173" y="11275"/>
                  </a:lnTo>
                  <a:lnTo>
                    <a:pt x="9241" y="2068"/>
                  </a:lnTo>
                  <a:lnTo>
                    <a:pt x="1" y="0"/>
                  </a:lnTo>
                  <a:close/>
                </a:path>
              </a:pathLst>
            </a:custGeom>
            <a:solidFill>
              <a:srgbClr val="FFD9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70;p49">
              <a:extLst>
                <a:ext uri="{FF2B5EF4-FFF2-40B4-BE49-F238E27FC236}">
                  <a16:creationId xmlns="" xmlns:a16="http://schemas.microsoft.com/office/drawing/2014/main" id="{3FDA7D0B-6DF5-42BE-A939-1BB0A0ABE03D}"/>
                </a:ext>
              </a:extLst>
            </p:cNvPr>
            <p:cNvSpPr/>
            <p:nvPr/>
          </p:nvSpPr>
          <p:spPr>
            <a:xfrm>
              <a:off x="9320475" y="2979425"/>
              <a:ext cx="230175" cy="281900"/>
            </a:xfrm>
            <a:custGeom>
              <a:avLst/>
              <a:gdLst/>
              <a:ahLst/>
              <a:cxnLst/>
              <a:rect l="l" t="t" r="r" b="b"/>
              <a:pathLst>
                <a:path w="9207" h="11276" extrusionOk="0">
                  <a:moveTo>
                    <a:pt x="2035" y="1"/>
                  </a:moveTo>
                  <a:lnTo>
                    <a:pt x="0" y="9208"/>
                  </a:lnTo>
                  <a:lnTo>
                    <a:pt x="9207" y="11276"/>
                  </a:lnTo>
                  <a:lnTo>
                    <a:pt x="2035"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71;p49">
              <a:extLst>
                <a:ext uri="{FF2B5EF4-FFF2-40B4-BE49-F238E27FC236}">
                  <a16:creationId xmlns="" xmlns:a16="http://schemas.microsoft.com/office/drawing/2014/main" id="{D373C285-0EF2-4E25-9289-0EEB773B6615}"/>
                </a:ext>
              </a:extLst>
            </p:cNvPr>
            <p:cNvSpPr/>
            <p:nvPr/>
          </p:nvSpPr>
          <p:spPr>
            <a:xfrm>
              <a:off x="11793900" y="3579875"/>
              <a:ext cx="281050" cy="230175"/>
            </a:xfrm>
            <a:custGeom>
              <a:avLst/>
              <a:gdLst/>
              <a:ahLst/>
              <a:cxnLst/>
              <a:rect l="l" t="t" r="r" b="b"/>
              <a:pathLst>
                <a:path w="11242" h="9207" extrusionOk="0">
                  <a:moveTo>
                    <a:pt x="11242" y="0"/>
                  </a:moveTo>
                  <a:lnTo>
                    <a:pt x="0" y="7172"/>
                  </a:lnTo>
                  <a:lnTo>
                    <a:pt x="9207" y="9207"/>
                  </a:lnTo>
                  <a:lnTo>
                    <a:pt x="11242" y="0"/>
                  </a:lnTo>
                  <a:close/>
                </a:path>
              </a:pathLst>
            </a:custGeom>
            <a:solidFill>
              <a:srgbClr val="FFD9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72;p49">
              <a:extLst>
                <a:ext uri="{FF2B5EF4-FFF2-40B4-BE49-F238E27FC236}">
                  <a16:creationId xmlns="" xmlns:a16="http://schemas.microsoft.com/office/drawing/2014/main" id="{C6F2BCD4-8D47-4FFC-9D99-515E837B55B5}"/>
                </a:ext>
              </a:extLst>
            </p:cNvPr>
            <p:cNvSpPr/>
            <p:nvPr/>
          </p:nvSpPr>
          <p:spPr>
            <a:xfrm>
              <a:off x="10538825" y="1600950"/>
              <a:ext cx="683025" cy="1913900"/>
            </a:xfrm>
            <a:custGeom>
              <a:avLst/>
              <a:gdLst/>
              <a:ahLst/>
              <a:cxnLst/>
              <a:rect l="l" t="t" r="r" b="b"/>
              <a:pathLst>
                <a:path w="27321" h="76556" extrusionOk="0">
                  <a:moveTo>
                    <a:pt x="16446" y="0"/>
                  </a:moveTo>
                  <a:lnTo>
                    <a:pt x="1" y="74154"/>
                  </a:lnTo>
                  <a:lnTo>
                    <a:pt x="10875" y="76555"/>
                  </a:lnTo>
                  <a:lnTo>
                    <a:pt x="27320" y="2436"/>
                  </a:lnTo>
                  <a:lnTo>
                    <a:pt x="1644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673;p49">
              <a:extLst>
                <a:ext uri="{FF2B5EF4-FFF2-40B4-BE49-F238E27FC236}">
                  <a16:creationId xmlns="" xmlns:a16="http://schemas.microsoft.com/office/drawing/2014/main" id="{39680BC0-8F6B-470C-8981-D64D91A63EA3}"/>
                </a:ext>
              </a:extLst>
            </p:cNvPr>
            <p:cNvSpPr/>
            <p:nvPr/>
          </p:nvSpPr>
          <p:spPr>
            <a:xfrm>
              <a:off x="10666425" y="1620125"/>
              <a:ext cx="1657050" cy="2062350"/>
            </a:xfrm>
            <a:custGeom>
              <a:avLst/>
              <a:gdLst/>
              <a:ahLst/>
              <a:cxnLst/>
              <a:rect l="l" t="t" r="r" b="b"/>
              <a:pathLst>
                <a:path w="66282" h="82494" extrusionOk="0">
                  <a:moveTo>
                    <a:pt x="24896" y="0"/>
                  </a:moveTo>
                  <a:cubicBezTo>
                    <a:pt x="21245" y="0"/>
                    <a:pt x="18241" y="805"/>
                    <a:pt x="16412" y="2803"/>
                  </a:cubicBezTo>
                  <a:lnTo>
                    <a:pt x="1135" y="71519"/>
                  </a:lnTo>
                  <a:cubicBezTo>
                    <a:pt x="1" y="76622"/>
                    <a:pt x="51037" y="82493"/>
                    <a:pt x="51037" y="82493"/>
                  </a:cubicBezTo>
                  <a:lnTo>
                    <a:pt x="66281" y="13811"/>
                  </a:lnTo>
                  <a:cubicBezTo>
                    <a:pt x="66281" y="13811"/>
                    <a:pt x="40025" y="0"/>
                    <a:pt x="24896" y="0"/>
                  </a:cubicBezTo>
                  <a:close/>
                </a:path>
              </a:pathLst>
            </a:custGeom>
            <a:solidFill>
              <a:srgbClr val="FFF8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674;p49">
              <a:extLst>
                <a:ext uri="{FF2B5EF4-FFF2-40B4-BE49-F238E27FC236}">
                  <a16:creationId xmlns="" xmlns:a16="http://schemas.microsoft.com/office/drawing/2014/main" id="{7D558E14-6E43-4D62-8239-2BFEDF552A39}"/>
                </a:ext>
              </a:extLst>
            </p:cNvPr>
            <p:cNvSpPr/>
            <p:nvPr/>
          </p:nvSpPr>
          <p:spPr>
            <a:xfrm>
              <a:off x="9453900" y="1424900"/>
              <a:ext cx="1622850" cy="2004250"/>
            </a:xfrm>
            <a:custGeom>
              <a:avLst/>
              <a:gdLst/>
              <a:ahLst/>
              <a:cxnLst/>
              <a:rect l="l" t="t" r="r" b="b"/>
              <a:pathLst>
                <a:path w="64914" h="80170" extrusionOk="0">
                  <a:moveTo>
                    <a:pt x="18851" y="1"/>
                  </a:moveTo>
                  <a:cubicBezTo>
                    <a:pt x="16595" y="1"/>
                    <a:pt x="15245" y="37"/>
                    <a:pt x="15245" y="37"/>
                  </a:cubicBezTo>
                  <a:lnTo>
                    <a:pt x="0" y="68687"/>
                  </a:lnTo>
                  <a:cubicBezTo>
                    <a:pt x="0" y="68687"/>
                    <a:pt x="34679" y="80170"/>
                    <a:pt x="46231" y="80170"/>
                  </a:cubicBezTo>
                  <a:cubicBezTo>
                    <a:pt x="47886" y="80170"/>
                    <a:pt x="49067" y="79934"/>
                    <a:pt x="49602" y="79394"/>
                  </a:cubicBezTo>
                  <a:lnTo>
                    <a:pt x="64913" y="10612"/>
                  </a:lnTo>
                  <a:cubicBezTo>
                    <a:pt x="61189" y="845"/>
                    <a:pt x="29647" y="1"/>
                    <a:pt x="1885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675;p49">
              <a:extLst>
                <a:ext uri="{FF2B5EF4-FFF2-40B4-BE49-F238E27FC236}">
                  <a16:creationId xmlns="" xmlns:a16="http://schemas.microsoft.com/office/drawing/2014/main" id="{AE67CC58-DCE2-4A02-9C7B-BF711900DC7E}"/>
                </a:ext>
              </a:extLst>
            </p:cNvPr>
            <p:cNvSpPr/>
            <p:nvPr/>
          </p:nvSpPr>
          <p:spPr>
            <a:xfrm>
              <a:off x="9868350" y="1605800"/>
              <a:ext cx="390300" cy="363775"/>
            </a:xfrm>
            <a:custGeom>
              <a:avLst/>
              <a:gdLst/>
              <a:ahLst/>
              <a:cxnLst/>
              <a:rect l="l" t="t" r="r" b="b"/>
              <a:pathLst>
                <a:path w="15612" h="14551" extrusionOk="0">
                  <a:moveTo>
                    <a:pt x="3337" y="407"/>
                  </a:moveTo>
                  <a:lnTo>
                    <a:pt x="15145" y="807"/>
                  </a:lnTo>
                  <a:lnTo>
                    <a:pt x="12210" y="14117"/>
                  </a:lnTo>
                  <a:lnTo>
                    <a:pt x="468" y="13316"/>
                  </a:lnTo>
                  <a:lnTo>
                    <a:pt x="3337" y="407"/>
                  </a:lnTo>
                  <a:close/>
                  <a:moveTo>
                    <a:pt x="3120" y="0"/>
                  </a:moveTo>
                  <a:cubicBezTo>
                    <a:pt x="3019" y="0"/>
                    <a:pt x="2965" y="87"/>
                    <a:pt x="2936" y="173"/>
                  </a:cubicBezTo>
                  <a:lnTo>
                    <a:pt x="1" y="13450"/>
                  </a:lnTo>
                  <a:cubicBezTo>
                    <a:pt x="1" y="13516"/>
                    <a:pt x="1" y="13583"/>
                    <a:pt x="34" y="13616"/>
                  </a:cubicBezTo>
                  <a:cubicBezTo>
                    <a:pt x="68" y="13683"/>
                    <a:pt x="134" y="13683"/>
                    <a:pt x="201" y="13716"/>
                  </a:cubicBezTo>
                  <a:lnTo>
                    <a:pt x="12343" y="14550"/>
                  </a:lnTo>
                  <a:cubicBezTo>
                    <a:pt x="12443" y="14550"/>
                    <a:pt x="12543" y="14484"/>
                    <a:pt x="12543" y="14384"/>
                  </a:cubicBezTo>
                  <a:lnTo>
                    <a:pt x="15612" y="640"/>
                  </a:lnTo>
                  <a:cubicBezTo>
                    <a:pt x="15612" y="607"/>
                    <a:pt x="15612" y="540"/>
                    <a:pt x="15579" y="474"/>
                  </a:cubicBezTo>
                  <a:cubicBezTo>
                    <a:pt x="15512" y="440"/>
                    <a:pt x="15479" y="407"/>
                    <a:pt x="15412" y="407"/>
                  </a:cubicBezTo>
                  <a:lnTo>
                    <a:pt x="3170" y="7"/>
                  </a:lnTo>
                  <a:cubicBezTo>
                    <a:pt x="3152" y="2"/>
                    <a:pt x="3135" y="0"/>
                    <a:pt x="3120"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676;p49">
              <a:extLst>
                <a:ext uri="{FF2B5EF4-FFF2-40B4-BE49-F238E27FC236}">
                  <a16:creationId xmlns="" xmlns:a16="http://schemas.microsoft.com/office/drawing/2014/main" id="{C364E32B-6656-4273-BDE8-CC43A2F6F75F}"/>
                </a:ext>
              </a:extLst>
            </p:cNvPr>
            <p:cNvSpPr/>
            <p:nvPr/>
          </p:nvSpPr>
          <p:spPr>
            <a:xfrm>
              <a:off x="9849175" y="2025425"/>
              <a:ext cx="973225" cy="184325"/>
            </a:xfrm>
            <a:custGeom>
              <a:avLst/>
              <a:gdLst/>
              <a:ahLst/>
              <a:cxnLst/>
              <a:rect l="l" t="t" r="r" b="b"/>
              <a:pathLst>
                <a:path w="38929" h="7373" extrusionOk="0">
                  <a:moveTo>
                    <a:pt x="201" y="0"/>
                  </a:moveTo>
                  <a:cubicBezTo>
                    <a:pt x="67" y="0"/>
                    <a:pt x="1" y="100"/>
                    <a:pt x="1" y="200"/>
                  </a:cubicBezTo>
                  <a:cubicBezTo>
                    <a:pt x="1" y="334"/>
                    <a:pt x="67" y="401"/>
                    <a:pt x="201" y="434"/>
                  </a:cubicBezTo>
                  <a:cubicBezTo>
                    <a:pt x="468" y="434"/>
                    <a:pt x="26386" y="1168"/>
                    <a:pt x="38595" y="7372"/>
                  </a:cubicBezTo>
                  <a:lnTo>
                    <a:pt x="38695" y="7372"/>
                  </a:lnTo>
                  <a:cubicBezTo>
                    <a:pt x="38762" y="7372"/>
                    <a:pt x="38828" y="7339"/>
                    <a:pt x="38862" y="7272"/>
                  </a:cubicBezTo>
                  <a:cubicBezTo>
                    <a:pt x="38928" y="7172"/>
                    <a:pt x="38862" y="7039"/>
                    <a:pt x="38762" y="7005"/>
                  </a:cubicBezTo>
                  <a:cubicBezTo>
                    <a:pt x="26486" y="768"/>
                    <a:pt x="468" y="0"/>
                    <a:pt x="201"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677;p49">
              <a:extLst>
                <a:ext uri="{FF2B5EF4-FFF2-40B4-BE49-F238E27FC236}">
                  <a16:creationId xmlns="" xmlns:a16="http://schemas.microsoft.com/office/drawing/2014/main" id="{1E62B8DA-AA5B-4CE8-AEC6-148021E0CB90}"/>
                </a:ext>
              </a:extLst>
            </p:cNvPr>
            <p:cNvSpPr/>
            <p:nvPr/>
          </p:nvSpPr>
          <p:spPr>
            <a:xfrm>
              <a:off x="9829175" y="2112975"/>
              <a:ext cx="973200" cy="184325"/>
            </a:xfrm>
            <a:custGeom>
              <a:avLst/>
              <a:gdLst/>
              <a:ahLst/>
              <a:cxnLst/>
              <a:rect l="l" t="t" r="r" b="b"/>
              <a:pathLst>
                <a:path w="38928" h="7373" extrusionOk="0">
                  <a:moveTo>
                    <a:pt x="234" y="1"/>
                  </a:moveTo>
                  <a:cubicBezTo>
                    <a:pt x="100" y="1"/>
                    <a:pt x="33" y="101"/>
                    <a:pt x="0" y="201"/>
                  </a:cubicBezTo>
                  <a:cubicBezTo>
                    <a:pt x="0" y="334"/>
                    <a:pt x="100" y="401"/>
                    <a:pt x="234" y="434"/>
                  </a:cubicBezTo>
                  <a:cubicBezTo>
                    <a:pt x="467" y="434"/>
                    <a:pt x="26419" y="1168"/>
                    <a:pt x="38594" y="7373"/>
                  </a:cubicBezTo>
                  <a:lnTo>
                    <a:pt x="38694" y="7373"/>
                  </a:lnTo>
                  <a:cubicBezTo>
                    <a:pt x="38761" y="7373"/>
                    <a:pt x="38861" y="7339"/>
                    <a:pt x="38894" y="7273"/>
                  </a:cubicBezTo>
                  <a:cubicBezTo>
                    <a:pt x="38928" y="7173"/>
                    <a:pt x="38894" y="7039"/>
                    <a:pt x="38794" y="7006"/>
                  </a:cubicBezTo>
                  <a:cubicBezTo>
                    <a:pt x="26519" y="768"/>
                    <a:pt x="500" y="1"/>
                    <a:pt x="234"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78;p49">
              <a:extLst>
                <a:ext uri="{FF2B5EF4-FFF2-40B4-BE49-F238E27FC236}">
                  <a16:creationId xmlns="" xmlns:a16="http://schemas.microsoft.com/office/drawing/2014/main" id="{AAF03E21-26D5-4A24-8EFC-81A463D085AC}"/>
                </a:ext>
              </a:extLst>
            </p:cNvPr>
            <p:cNvSpPr/>
            <p:nvPr/>
          </p:nvSpPr>
          <p:spPr>
            <a:xfrm>
              <a:off x="9809975" y="2200550"/>
              <a:ext cx="973225" cy="184325"/>
            </a:xfrm>
            <a:custGeom>
              <a:avLst/>
              <a:gdLst/>
              <a:ahLst/>
              <a:cxnLst/>
              <a:rect l="l" t="t" r="r" b="b"/>
              <a:pathLst>
                <a:path w="38929" h="7373" extrusionOk="0">
                  <a:moveTo>
                    <a:pt x="234" y="0"/>
                  </a:moveTo>
                  <a:cubicBezTo>
                    <a:pt x="101" y="0"/>
                    <a:pt x="1" y="100"/>
                    <a:pt x="1" y="200"/>
                  </a:cubicBezTo>
                  <a:cubicBezTo>
                    <a:pt x="1" y="334"/>
                    <a:pt x="101" y="401"/>
                    <a:pt x="201" y="434"/>
                  </a:cubicBezTo>
                  <a:cubicBezTo>
                    <a:pt x="468" y="434"/>
                    <a:pt x="26386" y="1168"/>
                    <a:pt x="38595" y="7372"/>
                  </a:cubicBezTo>
                  <a:lnTo>
                    <a:pt x="38695" y="7372"/>
                  </a:lnTo>
                  <a:cubicBezTo>
                    <a:pt x="38762" y="7372"/>
                    <a:pt x="38829" y="7339"/>
                    <a:pt x="38862" y="7272"/>
                  </a:cubicBezTo>
                  <a:cubicBezTo>
                    <a:pt x="38929" y="7172"/>
                    <a:pt x="38895" y="7039"/>
                    <a:pt x="38795" y="7005"/>
                  </a:cubicBezTo>
                  <a:cubicBezTo>
                    <a:pt x="26520" y="768"/>
                    <a:pt x="468" y="0"/>
                    <a:pt x="234"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79;p49">
              <a:extLst>
                <a:ext uri="{FF2B5EF4-FFF2-40B4-BE49-F238E27FC236}">
                  <a16:creationId xmlns="" xmlns:a16="http://schemas.microsoft.com/office/drawing/2014/main" id="{C4CC209A-9E8A-408C-A776-2FEE7B8E295A}"/>
                </a:ext>
              </a:extLst>
            </p:cNvPr>
            <p:cNvSpPr/>
            <p:nvPr/>
          </p:nvSpPr>
          <p:spPr>
            <a:xfrm>
              <a:off x="9790800" y="2288100"/>
              <a:ext cx="973225" cy="184325"/>
            </a:xfrm>
            <a:custGeom>
              <a:avLst/>
              <a:gdLst/>
              <a:ahLst/>
              <a:cxnLst/>
              <a:rect l="l" t="t" r="r" b="b"/>
              <a:pathLst>
                <a:path w="38929" h="7373" extrusionOk="0">
                  <a:moveTo>
                    <a:pt x="234" y="1"/>
                  </a:moveTo>
                  <a:cubicBezTo>
                    <a:pt x="101" y="1"/>
                    <a:pt x="1" y="68"/>
                    <a:pt x="1" y="201"/>
                  </a:cubicBezTo>
                  <a:cubicBezTo>
                    <a:pt x="1" y="301"/>
                    <a:pt x="67" y="401"/>
                    <a:pt x="201" y="434"/>
                  </a:cubicBezTo>
                  <a:cubicBezTo>
                    <a:pt x="468" y="434"/>
                    <a:pt x="26486" y="1969"/>
                    <a:pt x="38595" y="7373"/>
                  </a:cubicBezTo>
                  <a:lnTo>
                    <a:pt x="38695" y="7373"/>
                  </a:lnTo>
                  <a:cubicBezTo>
                    <a:pt x="38762" y="7373"/>
                    <a:pt x="38828" y="7339"/>
                    <a:pt x="38862" y="7273"/>
                  </a:cubicBezTo>
                  <a:cubicBezTo>
                    <a:pt x="38928" y="7173"/>
                    <a:pt x="38862" y="7039"/>
                    <a:pt x="38762" y="7006"/>
                  </a:cubicBezTo>
                  <a:cubicBezTo>
                    <a:pt x="26586" y="1535"/>
                    <a:pt x="468" y="34"/>
                    <a:pt x="234"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80;p49">
              <a:extLst>
                <a:ext uri="{FF2B5EF4-FFF2-40B4-BE49-F238E27FC236}">
                  <a16:creationId xmlns="" xmlns:a16="http://schemas.microsoft.com/office/drawing/2014/main" id="{7183BA7A-4298-406A-BA0D-D9331B75CD68}"/>
                </a:ext>
              </a:extLst>
            </p:cNvPr>
            <p:cNvSpPr/>
            <p:nvPr/>
          </p:nvSpPr>
          <p:spPr>
            <a:xfrm>
              <a:off x="9770800" y="2375675"/>
              <a:ext cx="973200" cy="184325"/>
            </a:xfrm>
            <a:custGeom>
              <a:avLst/>
              <a:gdLst/>
              <a:ahLst/>
              <a:cxnLst/>
              <a:rect l="l" t="t" r="r" b="b"/>
              <a:pathLst>
                <a:path w="38928" h="7373" extrusionOk="0">
                  <a:moveTo>
                    <a:pt x="234" y="0"/>
                  </a:moveTo>
                  <a:cubicBezTo>
                    <a:pt x="133" y="0"/>
                    <a:pt x="33" y="67"/>
                    <a:pt x="33" y="200"/>
                  </a:cubicBezTo>
                  <a:cubicBezTo>
                    <a:pt x="0" y="301"/>
                    <a:pt x="100" y="401"/>
                    <a:pt x="200" y="434"/>
                  </a:cubicBezTo>
                  <a:cubicBezTo>
                    <a:pt x="467" y="434"/>
                    <a:pt x="26719" y="2135"/>
                    <a:pt x="38628" y="7372"/>
                  </a:cubicBezTo>
                  <a:lnTo>
                    <a:pt x="38694" y="7372"/>
                  </a:lnTo>
                  <a:cubicBezTo>
                    <a:pt x="38794" y="7372"/>
                    <a:pt x="38861" y="7339"/>
                    <a:pt x="38894" y="7272"/>
                  </a:cubicBezTo>
                  <a:cubicBezTo>
                    <a:pt x="38928" y="7172"/>
                    <a:pt x="38894" y="7039"/>
                    <a:pt x="38794" y="6972"/>
                  </a:cubicBezTo>
                  <a:cubicBezTo>
                    <a:pt x="26819" y="1702"/>
                    <a:pt x="500" y="34"/>
                    <a:pt x="234"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81;p49">
              <a:extLst>
                <a:ext uri="{FF2B5EF4-FFF2-40B4-BE49-F238E27FC236}">
                  <a16:creationId xmlns="" xmlns:a16="http://schemas.microsoft.com/office/drawing/2014/main" id="{98E9B16C-F702-4369-A506-BE6C04940CF0}"/>
                </a:ext>
              </a:extLst>
            </p:cNvPr>
            <p:cNvSpPr/>
            <p:nvPr/>
          </p:nvSpPr>
          <p:spPr>
            <a:xfrm>
              <a:off x="9751600" y="2463225"/>
              <a:ext cx="973225" cy="184325"/>
            </a:xfrm>
            <a:custGeom>
              <a:avLst/>
              <a:gdLst/>
              <a:ahLst/>
              <a:cxnLst/>
              <a:rect l="l" t="t" r="r" b="b"/>
              <a:pathLst>
                <a:path w="38929" h="7373" extrusionOk="0">
                  <a:moveTo>
                    <a:pt x="234" y="1"/>
                  </a:moveTo>
                  <a:cubicBezTo>
                    <a:pt x="134" y="1"/>
                    <a:pt x="34" y="68"/>
                    <a:pt x="1" y="201"/>
                  </a:cubicBezTo>
                  <a:cubicBezTo>
                    <a:pt x="1" y="301"/>
                    <a:pt x="101" y="401"/>
                    <a:pt x="201" y="401"/>
                  </a:cubicBezTo>
                  <a:cubicBezTo>
                    <a:pt x="468" y="434"/>
                    <a:pt x="26119" y="2536"/>
                    <a:pt x="38628" y="7373"/>
                  </a:cubicBezTo>
                  <a:lnTo>
                    <a:pt x="38695" y="7373"/>
                  </a:lnTo>
                  <a:cubicBezTo>
                    <a:pt x="38762" y="7373"/>
                    <a:pt x="38862" y="7339"/>
                    <a:pt x="38895" y="7239"/>
                  </a:cubicBezTo>
                  <a:cubicBezTo>
                    <a:pt x="38929" y="7139"/>
                    <a:pt x="38895" y="7039"/>
                    <a:pt x="38762" y="6972"/>
                  </a:cubicBezTo>
                  <a:cubicBezTo>
                    <a:pt x="26186" y="2102"/>
                    <a:pt x="501" y="34"/>
                    <a:pt x="234"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82;p49">
              <a:extLst>
                <a:ext uri="{FF2B5EF4-FFF2-40B4-BE49-F238E27FC236}">
                  <a16:creationId xmlns="" xmlns:a16="http://schemas.microsoft.com/office/drawing/2014/main" id="{7916D739-0ED8-4E4C-B196-A37188BCAA0E}"/>
                </a:ext>
              </a:extLst>
            </p:cNvPr>
            <p:cNvSpPr/>
            <p:nvPr/>
          </p:nvSpPr>
          <p:spPr>
            <a:xfrm>
              <a:off x="9732425" y="2550800"/>
              <a:ext cx="973225" cy="184325"/>
            </a:xfrm>
            <a:custGeom>
              <a:avLst/>
              <a:gdLst/>
              <a:ahLst/>
              <a:cxnLst/>
              <a:rect l="l" t="t" r="r" b="b"/>
              <a:pathLst>
                <a:path w="38929" h="7373" extrusionOk="0">
                  <a:moveTo>
                    <a:pt x="234" y="0"/>
                  </a:moveTo>
                  <a:cubicBezTo>
                    <a:pt x="101" y="0"/>
                    <a:pt x="1" y="67"/>
                    <a:pt x="1" y="167"/>
                  </a:cubicBezTo>
                  <a:cubicBezTo>
                    <a:pt x="1" y="301"/>
                    <a:pt x="67" y="401"/>
                    <a:pt x="167" y="401"/>
                  </a:cubicBezTo>
                  <a:cubicBezTo>
                    <a:pt x="434" y="434"/>
                    <a:pt x="26286" y="3469"/>
                    <a:pt x="38628" y="7372"/>
                  </a:cubicBezTo>
                  <a:lnTo>
                    <a:pt x="38695" y="7372"/>
                  </a:lnTo>
                  <a:cubicBezTo>
                    <a:pt x="38762" y="7372"/>
                    <a:pt x="38862" y="7339"/>
                    <a:pt x="38895" y="7239"/>
                  </a:cubicBezTo>
                  <a:cubicBezTo>
                    <a:pt x="38928" y="7139"/>
                    <a:pt x="38862" y="7005"/>
                    <a:pt x="38762" y="6972"/>
                  </a:cubicBezTo>
                  <a:cubicBezTo>
                    <a:pt x="26353" y="3069"/>
                    <a:pt x="501" y="34"/>
                    <a:pt x="234"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83;p49">
              <a:extLst>
                <a:ext uri="{FF2B5EF4-FFF2-40B4-BE49-F238E27FC236}">
                  <a16:creationId xmlns="" xmlns:a16="http://schemas.microsoft.com/office/drawing/2014/main" id="{39DAA322-F958-4717-85BB-3B8C984721AB}"/>
                </a:ext>
              </a:extLst>
            </p:cNvPr>
            <p:cNvSpPr/>
            <p:nvPr/>
          </p:nvSpPr>
          <p:spPr>
            <a:xfrm>
              <a:off x="9712425" y="2638200"/>
              <a:ext cx="973200" cy="184475"/>
            </a:xfrm>
            <a:custGeom>
              <a:avLst/>
              <a:gdLst/>
              <a:ahLst/>
              <a:cxnLst/>
              <a:rect l="l" t="t" r="r" b="b"/>
              <a:pathLst>
                <a:path w="38928" h="7379" extrusionOk="0">
                  <a:moveTo>
                    <a:pt x="215" y="0"/>
                  </a:moveTo>
                  <a:cubicBezTo>
                    <a:pt x="108" y="0"/>
                    <a:pt x="33" y="87"/>
                    <a:pt x="33" y="174"/>
                  </a:cubicBezTo>
                  <a:cubicBezTo>
                    <a:pt x="0" y="307"/>
                    <a:pt x="100" y="407"/>
                    <a:pt x="200" y="407"/>
                  </a:cubicBezTo>
                  <a:cubicBezTo>
                    <a:pt x="467" y="440"/>
                    <a:pt x="25818" y="3876"/>
                    <a:pt x="38661" y="7379"/>
                  </a:cubicBezTo>
                  <a:lnTo>
                    <a:pt x="38694" y="7379"/>
                  </a:lnTo>
                  <a:cubicBezTo>
                    <a:pt x="38794" y="7379"/>
                    <a:pt x="38894" y="7312"/>
                    <a:pt x="38894" y="7245"/>
                  </a:cubicBezTo>
                  <a:cubicBezTo>
                    <a:pt x="38928" y="7112"/>
                    <a:pt x="38861" y="7012"/>
                    <a:pt x="38761" y="6979"/>
                  </a:cubicBezTo>
                  <a:cubicBezTo>
                    <a:pt x="25919" y="3476"/>
                    <a:pt x="500" y="40"/>
                    <a:pt x="267" y="7"/>
                  </a:cubicBezTo>
                  <a:cubicBezTo>
                    <a:pt x="249" y="2"/>
                    <a:pt x="232" y="0"/>
                    <a:pt x="215"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84;p49">
              <a:extLst>
                <a:ext uri="{FF2B5EF4-FFF2-40B4-BE49-F238E27FC236}">
                  <a16:creationId xmlns="" xmlns:a16="http://schemas.microsoft.com/office/drawing/2014/main" id="{B9EB3306-708D-43C8-ADAC-0718F5350EC4}"/>
                </a:ext>
              </a:extLst>
            </p:cNvPr>
            <p:cNvSpPr/>
            <p:nvPr/>
          </p:nvSpPr>
          <p:spPr>
            <a:xfrm>
              <a:off x="9693225" y="2725975"/>
              <a:ext cx="973225" cy="184275"/>
            </a:xfrm>
            <a:custGeom>
              <a:avLst/>
              <a:gdLst/>
              <a:ahLst/>
              <a:cxnLst/>
              <a:rect l="l" t="t" r="r" b="b"/>
              <a:pathLst>
                <a:path w="38929" h="7371" extrusionOk="0">
                  <a:moveTo>
                    <a:pt x="317" y="1"/>
                  </a:moveTo>
                  <a:cubicBezTo>
                    <a:pt x="178" y="1"/>
                    <a:pt x="93" y="11"/>
                    <a:pt x="68" y="32"/>
                  </a:cubicBezTo>
                  <a:cubicBezTo>
                    <a:pt x="34" y="98"/>
                    <a:pt x="1" y="165"/>
                    <a:pt x="1" y="232"/>
                  </a:cubicBezTo>
                  <a:cubicBezTo>
                    <a:pt x="30" y="319"/>
                    <a:pt x="109" y="405"/>
                    <a:pt x="216" y="405"/>
                  </a:cubicBezTo>
                  <a:cubicBezTo>
                    <a:pt x="233" y="405"/>
                    <a:pt x="250" y="403"/>
                    <a:pt x="268" y="399"/>
                  </a:cubicBezTo>
                  <a:lnTo>
                    <a:pt x="301" y="399"/>
                  </a:lnTo>
                  <a:cubicBezTo>
                    <a:pt x="313" y="398"/>
                    <a:pt x="326" y="398"/>
                    <a:pt x="341" y="398"/>
                  </a:cubicBezTo>
                  <a:cubicBezTo>
                    <a:pt x="2035" y="398"/>
                    <a:pt x="26098" y="4064"/>
                    <a:pt x="38628" y="7370"/>
                  </a:cubicBezTo>
                  <a:lnTo>
                    <a:pt x="38695" y="7370"/>
                  </a:lnTo>
                  <a:cubicBezTo>
                    <a:pt x="38795" y="7370"/>
                    <a:pt x="38862" y="7304"/>
                    <a:pt x="38895" y="7237"/>
                  </a:cubicBezTo>
                  <a:cubicBezTo>
                    <a:pt x="38929" y="7103"/>
                    <a:pt x="38862" y="7003"/>
                    <a:pt x="38762" y="6970"/>
                  </a:cubicBezTo>
                  <a:cubicBezTo>
                    <a:pt x="27455" y="3984"/>
                    <a:pt x="3083" y="1"/>
                    <a:pt x="317"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85;p49">
              <a:extLst>
                <a:ext uri="{FF2B5EF4-FFF2-40B4-BE49-F238E27FC236}">
                  <a16:creationId xmlns="" xmlns:a16="http://schemas.microsoft.com/office/drawing/2014/main" id="{FF4C74E8-8C8B-49D3-82E5-CAAAFC4AA58D}"/>
                </a:ext>
              </a:extLst>
            </p:cNvPr>
            <p:cNvSpPr/>
            <p:nvPr/>
          </p:nvSpPr>
          <p:spPr>
            <a:xfrm>
              <a:off x="9673225" y="2813325"/>
              <a:ext cx="969050" cy="205325"/>
            </a:xfrm>
            <a:custGeom>
              <a:avLst/>
              <a:gdLst/>
              <a:ahLst/>
              <a:cxnLst/>
              <a:rect l="l" t="t" r="r" b="b"/>
              <a:pathLst>
                <a:path w="38762" h="8213" extrusionOk="0">
                  <a:moveTo>
                    <a:pt x="227" y="0"/>
                  </a:moveTo>
                  <a:cubicBezTo>
                    <a:pt x="141" y="0"/>
                    <a:pt x="62" y="87"/>
                    <a:pt x="34" y="174"/>
                  </a:cubicBezTo>
                  <a:cubicBezTo>
                    <a:pt x="0" y="274"/>
                    <a:pt x="100" y="407"/>
                    <a:pt x="200" y="407"/>
                  </a:cubicBezTo>
                  <a:cubicBezTo>
                    <a:pt x="434" y="474"/>
                    <a:pt x="24584" y="4777"/>
                    <a:pt x="38494" y="8213"/>
                  </a:cubicBezTo>
                  <a:lnTo>
                    <a:pt x="38528" y="8213"/>
                  </a:lnTo>
                  <a:cubicBezTo>
                    <a:pt x="38628" y="8213"/>
                    <a:pt x="38728" y="8146"/>
                    <a:pt x="38728" y="8046"/>
                  </a:cubicBezTo>
                  <a:cubicBezTo>
                    <a:pt x="38761" y="7946"/>
                    <a:pt x="38695" y="7812"/>
                    <a:pt x="38594" y="7779"/>
                  </a:cubicBezTo>
                  <a:cubicBezTo>
                    <a:pt x="24685" y="4377"/>
                    <a:pt x="534" y="40"/>
                    <a:pt x="267" y="7"/>
                  </a:cubicBezTo>
                  <a:cubicBezTo>
                    <a:pt x="254" y="2"/>
                    <a:pt x="240" y="0"/>
                    <a:pt x="227"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86;p49">
              <a:extLst>
                <a:ext uri="{FF2B5EF4-FFF2-40B4-BE49-F238E27FC236}">
                  <a16:creationId xmlns="" xmlns:a16="http://schemas.microsoft.com/office/drawing/2014/main" id="{D1C41C18-2ED0-4709-AB13-9B2711FAEAE5}"/>
                </a:ext>
              </a:extLst>
            </p:cNvPr>
            <p:cNvSpPr/>
            <p:nvPr/>
          </p:nvSpPr>
          <p:spPr>
            <a:xfrm>
              <a:off x="9654050" y="2900825"/>
              <a:ext cx="964025" cy="225400"/>
            </a:xfrm>
            <a:custGeom>
              <a:avLst/>
              <a:gdLst/>
              <a:ahLst/>
              <a:cxnLst/>
              <a:rect l="l" t="t" r="r" b="b"/>
              <a:pathLst>
                <a:path w="38561" h="9016" extrusionOk="0">
                  <a:moveTo>
                    <a:pt x="216" y="1"/>
                  </a:moveTo>
                  <a:cubicBezTo>
                    <a:pt x="134" y="1"/>
                    <a:pt x="61" y="66"/>
                    <a:pt x="33" y="176"/>
                  </a:cubicBezTo>
                  <a:cubicBezTo>
                    <a:pt x="0" y="276"/>
                    <a:pt x="67" y="376"/>
                    <a:pt x="200" y="410"/>
                  </a:cubicBezTo>
                  <a:cubicBezTo>
                    <a:pt x="434" y="476"/>
                    <a:pt x="23950" y="5814"/>
                    <a:pt x="38294" y="9016"/>
                  </a:cubicBezTo>
                  <a:lnTo>
                    <a:pt x="38361" y="9016"/>
                  </a:lnTo>
                  <a:cubicBezTo>
                    <a:pt x="38427" y="9016"/>
                    <a:pt x="38528" y="8949"/>
                    <a:pt x="38561" y="8849"/>
                  </a:cubicBezTo>
                  <a:cubicBezTo>
                    <a:pt x="38561" y="8749"/>
                    <a:pt x="38494" y="8616"/>
                    <a:pt x="38394" y="8616"/>
                  </a:cubicBezTo>
                  <a:cubicBezTo>
                    <a:pt x="24051" y="5413"/>
                    <a:pt x="500" y="76"/>
                    <a:pt x="267" y="9"/>
                  </a:cubicBezTo>
                  <a:cubicBezTo>
                    <a:pt x="250" y="4"/>
                    <a:pt x="233" y="1"/>
                    <a:pt x="216"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87;p49">
              <a:extLst>
                <a:ext uri="{FF2B5EF4-FFF2-40B4-BE49-F238E27FC236}">
                  <a16:creationId xmlns="" xmlns:a16="http://schemas.microsoft.com/office/drawing/2014/main" id="{D738AEA0-410C-4A99-9EAE-0F136C9AF597}"/>
                </a:ext>
              </a:extLst>
            </p:cNvPr>
            <p:cNvSpPr/>
            <p:nvPr/>
          </p:nvSpPr>
          <p:spPr>
            <a:xfrm>
              <a:off x="9634850" y="2988400"/>
              <a:ext cx="961550" cy="235400"/>
            </a:xfrm>
            <a:custGeom>
              <a:avLst/>
              <a:gdLst/>
              <a:ahLst/>
              <a:cxnLst/>
              <a:rect l="l" t="t" r="r" b="b"/>
              <a:pathLst>
                <a:path w="38462" h="9416" extrusionOk="0">
                  <a:moveTo>
                    <a:pt x="215" y="0"/>
                  </a:moveTo>
                  <a:cubicBezTo>
                    <a:pt x="134" y="0"/>
                    <a:pt x="62" y="60"/>
                    <a:pt x="34" y="142"/>
                  </a:cubicBezTo>
                  <a:cubicBezTo>
                    <a:pt x="1" y="276"/>
                    <a:pt x="68" y="376"/>
                    <a:pt x="168" y="409"/>
                  </a:cubicBezTo>
                  <a:cubicBezTo>
                    <a:pt x="401" y="476"/>
                    <a:pt x="24652" y="7414"/>
                    <a:pt x="38228" y="9416"/>
                  </a:cubicBezTo>
                  <a:lnTo>
                    <a:pt x="38261" y="9416"/>
                  </a:lnTo>
                  <a:cubicBezTo>
                    <a:pt x="38362" y="9416"/>
                    <a:pt x="38428" y="9349"/>
                    <a:pt x="38462" y="9249"/>
                  </a:cubicBezTo>
                  <a:cubicBezTo>
                    <a:pt x="38462" y="9115"/>
                    <a:pt x="38395" y="9015"/>
                    <a:pt x="38261" y="9015"/>
                  </a:cubicBezTo>
                  <a:cubicBezTo>
                    <a:pt x="24718" y="7014"/>
                    <a:pt x="535" y="76"/>
                    <a:pt x="268" y="9"/>
                  </a:cubicBezTo>
                  <a:cubicBezTo>
                    <a:pt x="250" y="3"/>
                    <a:pt x="232" y="0"/>
                    <a:pt x="215"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88;p49">
              <a:extLst>
                <a:ext uri="{FF2B5EF4-FFF2-40B4-BE49-F238E27FC236}">
                  <a16:creationId xmlns="" xmlns:a16="http://schemas.microsoft.com/office/drawing/2014/main" id="{D4E0377E-E672-47B2-9C5B-1A66589F1721}"/>
                </a:ext>
              </a:extLst>
            </p:cNvPr>
            <p:cNvSpPr/>
            <p:nvPr/>
          </p:nvSpPr>
          <p:spPr>
            <a:xfrm>
              <a:off x="10905775" y="1762050"/>
              <a:ext cx="1244225" cy="1714425"/>
            </a:xfrm>
            <a:custGeom>
              <a:avLst/>
              <a:gdLst/>
              <a:ahLst/>
              <a:cxnLst/>
              <a:rect l="l" t="t" r="r" b="b"/>
              <a:pathLst>
                <a:path w="49769" h="68577" extrusionOk="0">
                  <a:moveTo>
                    <a:pt x="19076" y="429"/>
                  </a:moveTo>
                  <a:cubicBezTo>
                    <a:pt x="29026" y="429"/>
                    <a:pt x="47503" y="9810"/>
                    <a:pt x="49302" y="10735"/>
                  </a:cubicBezTo>
                  <a:lnTo>
                    <a:pt x="36560" y="68143"/>
                  </a:lnTo>
                  <a:cubicBezTo>
                    <a:pt x="10307" y="65775"/>
                    <a:pt x="1601" y="61772"/>
                    <a:pt x="467" y="61205"/>
                  </a:cubicBezTo>
                  <a:lnTo>
                    <a:pt x="13476" y="2663"/>
                  </a:lnTo>
                  <a:cubicBezTo>
                    <a:pt x="14464" y="1068"/>
                    <a:pt x="16480" y="429"/>
                    <a:pt x="19076" y="429"/>
                  </a:cubicBezTo>
                  <a:close/>
                  <a:moveTo>
                    <a:pt x="19087" y="0"/>
                  </a:moveTo>
                  <a:cubicBezTo>
                    <a:pt x="16093" y="0"/>
                    <a:pt x="14082" y="822"/>
                    <a:pt x="13076" y="2463"/>
                  </a:cubicBezTo>
                  <a:cubicBezTo>
                    <a:pt x="13076" y="2496"/>
                    <a:pt x="13076" y="2496"/>
                    <a:pt x="13043" y="2530"/>
                  </a:cubicBezTo>
                  <a:lnTo>
                    <a:pt x="0" y="61272"/>
                  </a:lnTo>
                  <a:cubicBezTo>
                    <a:pt x="0" y="61372"/>
                    <a:pt x="33" y="61438"/>
                    <a:pt x="100" y="61505"/>
                  </a:cubicBezTo>
                  <a:cubicBezTo>
                    <a:pt x="200" y="61538"/>
                    <a:pt x="8206" y="66008"/>
                    <a:pt x="36693" y="68577"/>
                  </a:cubicBezTo>
                  <a:lnTo>
                    <a:pt x="36726" y="68577"/>
                  </a:lnTo>
                  <a:cubicBezTo>
                    <a:pt x="36826" y="68577"/>
                    <a:pt x="36893" y="68510"/>
                    <a:pt x="36926" y="68410"/>
                  </a:cubicBezTo>
                  <a:lnTo>
                    <a:pt x="49736" y="10669"/>
                  </a:lnTo>
                  <a:cubicBezTo>
                    <a:pt x="49769" y="10569"/>
                    <a:pt x="49736" y="10502"/>
                    <a:pt x="49636" y="10435"/>
                  </a:cubicBezTo>
                  <a:cubicBezTo>
                    <a:pt x="49569" y="10402"/>
                    <a:pt x="41730" y="6299"/>
                    <a:pt x="33357" y="3297"/>
                  </a:cubicBezTo>
                  <a:cubicBezTo>
                    <a:pt x="27314" y="1097"/>
                    <a:pt x="22545" y="0"/>
                    <a:pt x="19087" y="0"/>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89;p49">
              <a:extLst>
                <a:ext uri="{FF2B5EF4-FFF2-40B4-BE49-F238E27FC236}">
                  <a16:creationId xmlns="" xmlns:a16="http://schemas.microsoft.com/office/drawing/2014/main" id="{8D8BFCFD-CD76-46EB-A0E4-D0236C1FA825}"/>
                </a:ext>
              </a:extLst>
            </p:cNvPr>
            <p:cNvSpPr/>
            <p:nvPr/>
          </p:nvSpPr>
          <p:spPr>
            <a:xfrm>
              <a:off x="11467825" y="3357200"/>
              <a:ext cx="311100" cy="47575"/>
            </a:xfrm>
            <a:custGeom>
              <a:avLst/>
              <a:gdLst/>
              <a:ahLst/>
              <a:cxnLst/>
              <a:rect l="l" t="t" r="r" b="b"/>
              <a:pathLst>
                <a:path w="12444" h="1903" extrusionOk="0">
                  <a:moveTo>
                    <a:pt x="268" y="1"/>
                  </a:moveTo>
                  <a:cubicBezTo>
                    <a:pt x="168" y="1"/>
                    <a:pt x="68" y="67"/>
                    <a:pt x="34" y="201"/>
                  </a:cubicBezTo>
                  <a:cubicBezTo>
                    <a:pt x="1" y="301"/>
                    <a:pt x="101" y="401"/>
                    <a:pt x="201" y="434"/>
                  </a:cubicBezTo>
                  <a:cubicBezTo>
                    <a:pt x="6038" y="1535"/>
                    <a:pt x="12143" y="1902"/>
                    <a:pt x="12210" y="1902"/>
                  </a:cubicBezTo>
                  <a:cubicBezTo>
                    <a:pt x="12343" y="1902"/>
                    <a:pt x="12443" y="1835"/>
                    <a:pt x="12443" y="1702"/>
                  </a:cubicBezTo>
                  <a:cubicBezTo>
                    <a:pt x="12443" y="1602"/>
                    <a:pt x="12343" y="1502"/>
                    <a:pt x="12243" y="1502"/>
                  </a:cubicBezTo>
                  <a:cubicBezTo>
                    <a:pt x="12176" y="1502"/>
                    <a:pt x="6105" y="1135"/>
                    <a:pt x="268"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90;p49">
              <a:extLst>
                <a:ext uri="{FF2B5EF4-FFF2-40B4-BE49-F238E27FC236}">
                  <a16:creationId xmlns="" xmlns:a16="http://schemas.microsoft.com/office/drawing/2014/main" id="{F890A32D-3A38-438B-88BA-F347C020A5B7}"/>
                </a:ext>
              </a:extLst>
            </p:cNvPr>
            <p:cNvSpPr/>
            <p:nvPr/>
          </p:nvSpPr>
          <p:spPr>
            <a:xfrm>
              <a:off x="11191800" y="1830225"/>
              <a:ext cx="728050" cy="590500"/>
            </a:xfrm>
            <a:custGeom>
              <a:avLst/>
              <a:gdLst/>
              <a:ahLst/>
              <a:cxnLst/>
              <a:rect l="l" t="t" r="r" b="b"/>
              <a:pathLst>
                <a:path w="29122" h="23620" extrusionOk="0">
                  <a:moveTo>
                    <a:pt x="7700" y="414"/>
                  </a:moveTo>
                  <a:cubicBezTo>
                    <a:pt x="15775" y="414"/>
                    <a:pt x="27246" y="6189"/>
                    <a:pt x="28654" y="6908"/>
                  </a:cubicBezTo>
                  <a:cubicBezTo>
                    <a:pt x="28354" y="8175"/>
                    <a:pt x="26153" y="16915"/>
                    <a:pt x="24551" y="23119"/>
                  </a:cubicBezTo>
                  <a:cubicBezTo>
                    <a:pt x="12943" y="19350"/>
                    <a:pt x="2135" y="17682"/>
                    <a:pt x="468" y="17449"/>
                  </a:cubicBezTo>
                  <a:lnTo>
                    <a:pt x="4137" y="903"/>
                  </a:lnTo>
                  <a:cubicBezTo>
                    <a:pt x="5201" y="563"/>
                    <a:pt x="6407" y="414"/>
                    <a:pt x="7700" y="414"/>
                  </a:cubicBezTo>
                  <a:close/>
                  <a:moveTo>
                    <a:pt x="7696" y="1"/>
                  </a:moveTo>
                  <a:cubicBezTo>
                    <a:pt x="6252" y="1"/>
                    <a:pt x="4985" y="179"/>
                    <a:pt x="3903" y="536"/>
                  </a:cubicBezTo>
                  <a:cubicBezTo>
                    <a:pt x="3837" y="570"/>
                    <a:pt x="3770" y="636"/>
                    <a:pt x="3770" y="703"/>
                  </a:cubicBezTo>
                  <a:lnTo>
                    <a:pt x="1" y="17582"/>
                  </a:lnTo>
                  <a:cubicBezTo>
                    <a:pt x="1" y="17649"/>
                    <a:pt x="1" y="17715"/>
                    <a:pt x="34" y="17749"/>
                  </a:cubicBezTo>
                  <a:cubicBezTo>
                    <a:pt x="67" y="17782"/>
                    <a:pt x="134" y="17815"/>
                    <a:pt x="201" y="17849"/>
                  </a:cubicBezTo>
                  <a:cubicBezTo>
                    <a:pt x="301" y="17849"/>
                    <a:pt x="12009" y="19450"/>
                    <a:pt x="24618" y="23586"/>
                  </a:cubicBezTo>
                  <a:cubicBezTo>
                    <a:pt x="24652" y="23620"/>
                    <a:pt x="24685" y="23620"/>
                    <a:pt x="24685" y="23620"/>
                  </a:cubicBezTo>
                  <a:cubicBezTo>
                    <a:pt x="24718" y="23620"/>
                    <a:pt x="24785" y="23586"/>
                    <a:pt x="24785" y="23586"/>
                  </a:cubicBezTo>
                  <a:cubicBezTo>
                    <a:pt x="24852" y="23553"/>
                    <a:pt x="24885" y="23520"/>
                    <a:pt x="24885" y="23453"/>
                  </a:cubicBezTo>
                  <a:cubicBezTo>
                    <a:pt x="26620" y="16748"/>
                    <a:pt x="29121" y="6841"/>
                    <a:pt x="29121" y="6841"/>
                  </a:cubicBezTo>
                  <a:cubicBezTo>
                    <a:pt x="29121" y="6774"/>
                    <a:pt x="29088" y="6674"/>
                    <a:pt x="28988" y="6607"/>
                  </a:cubicBezTo>
                  <a:cubicBezTo>
                    <a:pt x="28955" y="6607"/>
                    <a:pt x="24752" y="4373"/>
                    <a:pt x="19581" y="2538"/>
                  </a:cubicBezTo>
                  <a:cubicBezTo>
                    <a:pt x="14827" y="847"/>
                    <a:pt x="10841" y="1"/>
                    <a:pt x="7696" y="1"/>
                  </a:cubicBezTo>
                  <a:close/>
                </a:path>
              </a:pathLst>
            </a:custGeom>
            <a:solidFill>
              <a:srgbClr val="E7C8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91;p49">
              <a:extLst>
                <a:ext uri="{FF2B5EF4-FFF2-40B4-BE49-F238E27FC236}">
                  <a16:creationId xmlns="" xmlns:a16="http://schemas.microsoft.com/office/drawing/2014/main" id="{E70C5905-42EF-47A2-976C-02870024EAA4}"/>
                </a:ext>
              </a:extLst>
            </p:cNvPr>
            <p:cNvSpPr/>
            <p:nvPr/>
          </p:nvSpPr>
          <p:spPr>
            <a:xfrm>
              <a:off x="11042525" y="1895325"/>
              <a:ext cx="2193250" cy="2455725"/>
            </a:xfrm>
            <a:custGeom>
              <a:avLst/>
              <a:gdLst/>
              <a:ahLst/>
              <a:cxnLst/>
              <a:rect l="l" t="t" r="r" b="b"/>
              <a:pathLst>
                <a:path w="87730" h="98229" extrusionOk="0">
                  <a:moveTo>
                    <a:pt x="57975" y="1"/>
                  </a:moveTo>
                  <a:lnTo>
                    <a:pt x="1" y="22483"/>
                  </a:lnTo>
                  <a:lnTo>
                    <a:pt x="28521" y="96069"/>
                  </a:lnTo>
                  <a:cubicBezTo>
                    <a:pt x="29061" y="97407"/>
                    <a:pt x="30336" y="98229"/>
                    <a:pt x="31686" y="98229"/>
                  </a:cubicBezTo>
                  <a:cubicBezTo>
                    <a:pt x="32087" y="98229"/>
                    <a:pt x="32494" y="98157"/>
                    <a:pt x="32891" y="98004"/>
                  </a:cubicBezTo>
                  <a:lnTo>
                    <a:pt x="87730" y="76722"/>
                  </a:lnTo>
                  <a:lnTo>
                    <a:pt x="57975" y="1"/>
                  </a:lnTo>
                  <a:close/>
                </a:path>
              </a:pathLst>
            </a:custGeom>
            <a:solidFill>
              <a:srgbClr val="7F6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92;p49">
              <a:extLst>
                <a:ext uri="{FF2B5EF4-FFF2-40B4-BE49-F238E27FC236}">
                  <a16:creationId xmlns="" xmlns:a16="http://schemas.microsoft.com/office/drawing/2014/main" id="{90C29C5D-856C-49C7-A69C-459A3CF45936}"/>
                </a:ext>
              </a:extLst>
            </p:cNvPr>
            <p:cNvSpPr/>
            <p:nvPr/>
          </p:nvSpPr>
          <p:spPr>
            <a:xfrm>
              <a:off x="11070875" y="1875300"/>
              <a:ext cx="2134050" cy="2444600"/>
            </a:xfrm>
            <a:custGeom>
              <a:avLst/>
              <a:gdLst/>
              <a:ahLst/>
              <a:cxnLst/>
              <a:rect l="l" t="t" r="r" b="b"/>
              <a:pathLst>
                <a:path w="85362" h="97784" extrusionOk="0">
                  <a:moveTo>
                    <a:pt x="55574" y="1"/>
                  </a:moveTo>
                  <a:lnTo>
                    <a:pt x="1" y="21550"/>
                  </a:lnTo>
                  <a:lnTo>
                    <a:pt x="29155" y="96704"/>
                  </a:lnTo>
                  <a:cubicBezTo>
                    <a:pt x="29412" y="97372"/>
                    <a:pt x="30046" y="97783"/>
                    <a:pt x="30721" y="97783"/>
                  </a:cubicBezTo>
                  <a:cubicBezTo>
                    <a:pt x="30921" y="97783"/>
                    <a:pt x="31125" y="97747"/>
                    <a:pt x="31323" y="97671"/>
                  </a:cubicBezTo>
                  <a:lnTo>
                    <a:pt x="85362" y="76723"/>
                  </a:lnTo>
                  <a:lnTo>
                    <a:pt x="5557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93;p49">
              <a:extLst>
                <a:ext uri="{FF2B5EF4-FFF2-40B4-BE49-F238E27FC236}">
                  <a16:creationId xmlns="" xmlns:a16="http://schemas.microsoft.com/office/drawing/2014/main" id="{63CD4F15-4639-44D9-B65D-B746D4B6D943}"/>
                </a:ext>
              </a:extLst>
            </p:cNvPr>
            <p:cNvSpPr/>
            <p:nvPr/>
          </p:nvSpPr>
          <p:spPr>
            <a:xfrm>
              <a:off x="11007500" y="1806100"/>
              <a:ext cx="2193250" cy="2480975"/>
            </a:xfrm>
            <a:custGeom>
              <a:avLst/>
              <a:gdLst/>
              <a:ahLst/>
              <a:cxnLst/>
              <a:rect l="l" t="t" r="r" b="b"/>
              <a:pathLst>
                <a:path w="87730" h="99239" extrusionOk="0">
                  <a:moveTo>
                    <a:pt x="57975" y="0"/>
                  </a:moveTo>
                  <a:lnTo>
                    <a:pt x="1" y="22516"/>
                  </a:lnTo>
                  <a:lnTo>
                    <a:pt x="29755" y="99238"/>
                  </a:lnTo>
                  <a:lnTo>
                    <a:pt x="87730" y="76722"/>
                  </a:lnTo>
                  <a:lnTo>
                    <a:pt x="57975"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94;p49">
              <a:extLst>
                <a:ext uri="{FF2B5EF4-FFF2-40B4-BE49-F238E27FC236}">
                  <a16:creationId xmlns="" xmlns:a16="http://schemas.microsoft.com/office/drawing/2014/main" id="{0CAD8459-76AB-46A3-A362-DD92CD17F01A}"/>
                </a:ext>
              </a:extLst>
            </p:cNvPr>
            <p:cNvSpPr/>
            <p:nvPr/>
          </p:nvSpPr>
          <p:spPr>
            <a:xfrm>
              <a:off x="11007500" y="2278100"/>
              <a:ext cx="978225" cy="2008975"/>
            </a:xfrm>
            <a:custGeom>
              <a:avLst/>
              <a:gdLst/>
              <a:ahLst/>
              <a:cxnLst/>
              <a:rect l="l" t="t" r="r" b="b"/>
              <a:pathLst>
                <a:path w="39129" h="80359" extrusionOk="0">
                  <a:moveTo>
                    <a:pt x="9374" y="1"/>
                  </a:moveTo>
                  <a:lnTo>
                    <a:pt x="1" y="3636"/>
                  </a:lnTo>
                  <a:lnTo>
                    <a:pt x="29755" y="80358"/>
                  </a:lnTo>
                  <a:lnTo>
                    <a:pt x="39129" y="76722"/>
                  </a:lnTo>
                  <a:lnTo>
                    <a:pt x="937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95;p49">
              <a:extLst>
                <a:ext uri="{FF2B5EF4-FFF2-40B4-BE49-F238E27FC236}">
                  <a16:creationId xmlns="" xmlns:a16="http://schemas.microsoft.com/office/drawing/2014/main" id="{15E529F4-2651-424F-8AB9-D9EFFD1EBF14}"/>
                </a:ext>
              </a:extLst>
            </p:cNvPr>
            <p:cNvSpPr/>
            <p:nvPr/>
          </p:nvSpPr>
          <p:spPr>
            <a:xfrm>
              <a:off x="11241850" y="2263925"/>
              <a:ext cx="779725" cy="1931400"/>
            </a:xfrm>
            <a:custGeom>
              <a:avLst/>
              <a:gdLst/>
              <a:ahLst/>
              <a:cxnLst/>
              <a:rect l="l" t="t" r="r" b="b"/>
              <a:pathLst>
                <a:path w="31189" h="77256" extrusionOk="0">
                  <a:moveTo>
                    <a:pt x="1434" y="0"/>
                  </a:moveTo>
                  <a:lnTo>
                    <a:pt x="0" y="568"/>
                  </a:lnTo>
                  <a:lnTo>
                    <a:pt x="29755" y="77256"/>
                  </a:lnTo>
                  <a:lnTo>
                    <a:pt x="31189" y="76722"/>
                  </a:lnTo>
                  <a:lnTo>
                    <a:pt x="1434" y="0"/>
                  </a:lnTo>
                  <a:close/>
                </a:path>
              </a:pathLst>
            </a:custGeom>
            <a:solidFill>
              <a:srgbClr val="EDB64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96;p49">
              <a:extLst>
                <a:ext uri="{FF2B5EF4-FFF2-40B4-BE49-F238E27FC236}">
                  <a16:creationId xmlns="" xmlns:a16="http://schemas.microsoft.com/office/drawing/2014/main" id="{79FA9631-BA9F-40CD-9D7C-0BA850212AD2}"/>
                </a:ext>
              </a:extLst>
            </p:cNvPr>
            <p:cNvSpPr/>
            <p:nvPr/>
          </p:nvSpPr>
          <p:spPr>
            <a:xfrm>
              <a:off x="11420300" y="1939525"/>
              <a:ext cx="1635350" cy="2099850"/>
            </a:xfrm>
            <a:custGeom>
              <a:avLst/>
              <a:gdLst/>
              <a:ahLst/>
              <a:cxnLst/>
              <a:rect l="l" t="t" r="r" b="b"/>
              <a:pathLst>
                <a:path w="65414" h="83994" extrusionOk="0">
                  <a:moveTo>
                    <a:pt x="36393" y="568"/>
                  </a:moveTo>
                  <a:cubicBezTo>
                    <a:pt x="36693" y="1168"/>
                    <a:pt x="37194" y="1668"/>
                    <a:pt x="37827" y="1969"/>
                  </a:cubicBezTo>
                  <a:cubicBezTo>
                    <a:pt x="38190" y="2121"/>
                    <a:pt x="38574" y="2197"/>
                    <a:pt x="38961" y="2197"/>
                  </a:cubicBezTo>
                  <a:cubicBezTo>
                    <a:pt x="39251" y="2197"/>
                    <a:pt x="39543" y="2154"/>
                    <a:pt x="39829" y="2069"/>
                  </a:cubicBezTo>
                  <a:lnTo>
                    <a:pt x="64880" y="66682"/>
                  </a:lnTo>
                  <a:cubicBezTo>
                    <a:pt x="64280" y="66982"/>
                    <a:pt x="63779" y="67482"/>
                    <a:pt x="63512" y="68116"/>
                  </a:cubicBezTo>
                  <a:cubicBezTo>
                    <a:pt x="63212" y="68750"/>
                    <a:pt x="63179" y="69450"/>
                    <a:pt x="63379" y="70117"/>
                  </a:cubicBezTo>
                  <a:lnTo>
                    <a:pt x="29021" y="83460"/>
                  </a:lnTo>
                  <a:cubicBezTo>
                    <a:pt x="28554" y="82426"/>
                    <a:pt x="27520" y="81826"/>
                    <a:pt x="26419" y="81826"/>
                  </a:cubicBezTo>
                  <a:cubicBezTo>
                    <a:pt x="26152" y="81826"/>
                    <a:pt x="25886" y="81859"/>
                    <a:pt x="25585" y="81926"/>
                  </a:cubicBezTo>
                  <a:lnTo>
                    <a:pt x="534" y="17313"/>
                  </a:lnTo>
                  <a:cubicBezTo>
                    <a:pt x="1168" y="17013"/>
                    <a:pt x="1635" y="16512"/>
                    <a:pt x="1935" y="15879"/>
                  </a:cubicBezTo>
                  <a:cubicBezTo>
                    <a:pt x="2202" y="15245"/>
                    <a:pt x="2235" y="14544"/>
                    <a:pt x="2035" y="13877"/>
                  </a:cubicBezTo>
                  <a:lnTo>
                    <a:pt x="36393" y="568"/>
                  </a:lnTo>
                  <a:close/>
                  <a:moveTo>
                    <a:pt x="36627" y="1"/>
                  </a:moveTo>
                  <a:lnTo>
                    <a:pt x="1502" y="13644"/>
                  </a:lnTo>
                  <a:lnTo>
                    <a:pt x="1568" y="13844"/>
                  </a:lnTo>
                  <a:cubicBezTo>
                    <a:pt x="1802" y="14444"/>
                    <a:pt x="1802" y="15111"/>
                    <a:pt x="1535" y="15712"/>
                  </a:cubicBezTo>
                  <a:cubicBezTo>
                    <a:pt x="1268" y="16312"/>
                    <a:pt x="801" y="16779"/>
                    <a:pt x="167" y="17013"/>
                  </a:cubicBezTo>
                  <a:lnTo>
                    <a:pt x="0" y="17079"/>
                  </a:lnTo>
                  <a:lnTo>
                    <a:pt x="25352" y="82460"/>
                  </a:lnTo>
                  <a:lnTo>
                    <a:pt x="25552" y="82393"/>
                  </a:lnTo>
                  <a:cubicBezTo>
                    <a:pt x="25847" y="82276"/>
                    <a:pt x="26149" y="82221"/>
                    <a:pt x="26445" y="82221"/>
                  </a:cubicBezTo>
                  <a:cubicBezTo>
                    <a:pt x="27422" y="82221"/>
                    <a:pt x="28337" y="82821"/>
                    <a:pt x="28721" y="83794"/>
                  </a:cubicBezTo>
                  <a:lnTo>
                    <a:pt x="28788" y="83994"/>
                  </a:lnTo>
                  <a:lnTo>
                    <a:pt x="63913" y="70351"/>
                  </a:lnTo>
                  <a:lnTo>
                    <a:pt x="63846" y="70184"/>
                  </a:lnTo>
                  <a:cubicBezTo>
                    <a:pt x="63346" y="68917"/>
                    <a:pt x="63979" y="67482"/>
                    <a:pt x="65247" y="66982"/>
                  </a:cubicBezTo>
                  <a:lnTo>
                    <a:pt x="65414" y="66915"/>
                  </a:lnTo>
                  <a:lnTo>
                    <a:pt x="40129" y="1735"/>
                  </a:lnTo>
                  <a:lnTo>
                    <a:pt x="40062" y="1535"/>
                  </a:lnTo>
                  <a:lnTo>
                    <a:pt x="39862" y="1602"/>
                  </a:lnTo>
                  <a:cubicBezTo>
                    <a:pt x="39568" y="1718"/>
                    <a:pt x="39266" y="1773"/>
                    <a:pt x="38969" y="1773"/>
                  </a:cubicBezTo>
                  <a:cubicBezTo>
                    <a:pt x="37992" y="1773"/>
                    <a:pt x="37077" y="1173"/>
                    <a:pt x="36693" y="201"/>
                  </a:cubicBezTo>
                  <a:lnTo>
                    <a:pt x="36627"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697;p49">
              <a:extLst>
                <a:ext uri="{FF2B5EF4-FFF2-40B4-BE49-F238E27FC236}">
                  <a16:creationId xmlns="" xmlns:a16="http://schemas.microsoft.com/office/drawing/2014/main" id="{D8928CBF-6085-4932-97BC-8530F83AA359}"/>
                </a:ext>
              </a:extLst>
            </p:cNvPr>
            <p:cNvSpPr/>
            <p:nvPr/>
          </p:nvSpPr>
          <p:spPr>
            <a:xfrm>
              <a:off x="12426025" y="3694125"/>
              <a:ext cx="241025" cy="154300"/>
            </a:xfrm>
            <a:custGeom>
              <a:avLst/>
              <a:gdLst/>
              <a:ahLst/>
              <a:cxnLst/>
              <a:rect l="l" t="t" r="r" b="b"/>
              <a:pathLst>
                <a:path w="9641" h="6172" extrusionOk="0">
                  <a:moveTo>
                    <a:pt x="8540" y="0"/>
                  </a:moveTo>
                  <a:lnTo>
                    <a:pt x="0" y="3336"/>
                  </a:lnTo>
                  <a:lnTo>
                    <a:pt x="1101" y="6171"/>
                  </a:lnTo>
                  <a:lnTo>
                    <a:pt x="9640" y="2869"/>
                  </a:lnTo>
                  <a:lnTo>
                    <a:pt x="8540"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698;p49">
              <a:extLst>
                <a:ext uri="{FF2B5EF4-FFF2-40B4-BE49-F238E27FC236}">
                  <a16:creationId xmlns="" xmlns:a16="http://schemas.microsoft.com/office/drawing/2014/main" id="{B387706A-2B30-4D47-80CF-994E6967408A}"/>
                </a:ext>
              </a:extLst>
            </p:cNvPr>
            <p:cNvSpPr/>
            <p:nvPr/>
          </p:nvSpPr>
          <p:spPr>
            <a:xfrm>
              <a:off x="11801400" y="2764275"/>
              <a:ext cx="933200" cy="577950"/>
            </a:xfrm>
            <a:custGeom>
              <a:avLst/>
              <a:gdLst/>
              <a:ahLst/>
              <a:cxnLst/>
              <a:rect l="l" t="t" r="r" b="b"/>
              <a:pathLst>
                <a:path w="37328" h="23118" extrusionOk="0">
                  <a:moveTo>
                    <a:pt x="33391" y="1"/>
                  </a:moveTo>
                  <a:lnTo>
                    <a:pt x="1" y="12943"/>
                  </a:lnTo>
                  <a:lnTo>
                    <a:pt x="3937" y="23117"/>
                  </a:lnTo>
                  <a:lnTo>
                    <a:pt x="37327" y="10175"/>
                  </a:lnTo>
                  <a:lnTo>
                    <a:pt x="33391"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99;p49">
              <a:extLst>
                <a:ext uri="{FF2B5EF4-FFF2-40B4-BE49-F238E27FC236}">
                  <a16:creationId xmlns="" xmlns:a16="http://schemas.microsoft.com/office/drawing/2014/main" id="{80087191-C915-4D33-9225-434ACE0DC60D}"/>
                </a:ext>
              </a:extLst>
            </p:cNvPr>
            <p:cNvSpPr/>
            <p:nvPr/>
          </p:nvSpPr>
          <p:spPr>
            <a:xfrm>
              <a:off x="11744700" y="2617500"/>
              <a:ext cx="863975" cy="398650"/>
            </a:xfrm>
            <a:custGeom>
              <a:avLst/>
              <a:gdLst/>
              <a:ahLst/>
              <a:cxnLst/>
              <a:rect l="l" t="t" r="r" b="b"/>
              <a:pathLst>
                <a:path w="34559" h="15946" extrusionOk="0">
                  <a:moveTo>
                    <a:pt x="33391" y="1"/>
                  </a:moveTo>
                  <a:lnTo>
                    <a:pt x="0" y="12944"/>
                  </a:lnTo>
                  <a:lnTo>
                    <a:pt x="1135" y="15946"/>
                  </a:lnTo>
                  <a:lnTo>
                    <a:pt x="34558" y="2970"/>
                  </a:lnTo>
                  <a:lnTo>
                    <a:pt x="33391"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700;p49">
              <a:extLst>
                <a:ext uri="{FF2B5EF4-FFF2-40B4-BE49-F238E27FC236}">
                  <a16:creationId xmlns="" xmlns:a16="http://schemas.microsoft.com/office/drawing/2014/main" id="{4945358A-74AB-4444-A571-6756E687FD4B}"/>
                </a:ext>
              </a:extLst>
            </p:cNvPr>
            <p:cNvSpPr/>
            <p:nvPr/>
          </p:nvSpPr>
          <p:spPr>
            <a:xfrm>
              <a:off x="11597925" y="2239750"/>
              <a:ext cx="863975" cy="397800"/>
            </a:xfrm>
            <a:custGeom>
              <a:avLst/>
              <a:gdLst/>
              <a:ahLst/>
              <a:cxnLst/>
              <a:rect l="l" t="t" r="r" b="b"/>
              <a:pathLst>
                <a:path w="34559" h="15912" extrusionOk="0">
                  <a:moveTo>
                    <a:pt x="33391" y="0"/>
                  </a:moveTo>
                  <a:lnTo>
                    <a:pt x="1" y="12943"/>
                  </a:lnTo>
                  <a:lnTo>
                    <a:pt x="1168" y="15911"/>
                  </a:lnTo>
                  <a:lnTo>
                    <a:pt x="34559" y="2969"/>
                  </a:lnTo>
                  <a:lnTo>
                    <a:pt x="3339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4" name="Graphic 3" descr="Angel face outline with solid fill">
            <a:extLst>
              <a:ext uri="{FF2B5EF4-FFF2-40B4-BE49-F238E27FC236}">
                <a16:creationId xmlns="" xmlns:a16="http://schemas.microsoft.com/office/drawing/2014/main" id="{03D15ACB-94DF-4C3A-9F18-3A4F6B6E5B0F}"/>
              </a:ext>
            </a:extLst>
          </p:cNvPr>
          <p:cNvPicPr>
            <a:picLocks noChangeAspect="1"/>
          </p:cNvPicPr>
          <p:nvPr/>
        </p:nvPicPr>
        <p:blipFill>
          <a:blip r:embed="rId6">
            <a:extLst>
              <a:ext uri="{96DAC541-7B7A-43D3-8B79-37D633B846F1}">
                <asvg:svgBlip xmlns="" xmlns:asvg="http://schemas.microsoft.com/office/drawing/2016/SVG/main" r:embed="rId9"/>
              </a:ext>
            </a:extLst>
          </a:blip>
          <a:stretch>
            <a:fillRect/>
          </a:stretch>
        </p:blipFill>
        <p:spPr>
          <a:xfrm>
            <a:off x="2143921" y="3852304"/>
            <a:ext cx="551907" cy="551907"/>
          </a:xfrm>
          <a:prstGeom prst="rect">
            <a:avLst/>
          </a:prstGeom>
        </p:spPr>
      </p:pic>
      <p:pic>
        <p:nvPicPr>
          <p:cNvPr id="7" name="Graphic 6" descr="Signature with solid fill">
            <a:extLst>
              <a:ext uri="{FF2B5EF4-FFF2-40B4-BE49-F238E27FC236}">
                <a16:creationId xmlns="" xmlns:a16="http://schemas.microsoft.com/office/drawing/2014/main" id="{8CFB9949-7A0D-4B6D-92E1-4D7BC3A2DD98}"/>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2008060" y="2975041"/>
            <a:ext cx="681137" cy="681137"/>
          </a:xfrm>
          <a:prstGeom prst="rect">
            <a:avLst/>
          </a:prstGeom>
        </p:spPr>
      </p:pic>
      <p:pic>
        <p:nvPicPr>
          <p:cNvPr id="10" name="Graphic 9" descr="A lightbulb">
            <a:extLst>
              <a:ext uri="{FF2B5EF4-FFF2-40B4-BE49-F238E27FC236}">
                <a16:creationId xmlns="" xmlns:a16="http://schemas.microsoft.com/office/drawing/2014/main" id="{5408190D-D348-425E-875D-115E47AEB69C}"/>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982025" y="4406217"/>
            <a:ext cx="867665" cy="867665"/>
          </a:xfrm>
          <a:prstGeom prst="rect">
            <a:avLst/>
          </a:prstGeom>
        </p:spPr>
      </p:pic>
      <p:sp>
        <p:nvSpPr>
          <p:cNvPr id="58" name="TextBox 57">
            <a:extLst>
              <a:ext uri="{FF2B5EF4-FFF2-40B4-BE49-F238E27FC236}">
                <a16:creationId xmlns="" xmlns:a16="http://schemas.microsoft.com/office/drawing/2014/main" id="{80D0E8DF-F419-43D4-913A-16FCF407983A}"/>
              </a:ext>
            </a:extLst>
          </p:cNvPr>
          <p:cNvSpPr txBox="1"/>
          <p:nvPr/>
        </p:nvSpPr>
        <p:spPr>
          <a:xfrm>
            <a:off x="2548183" y="2909082"/>
            <a:ext cx="5292013" cy="707886"/>
          </a:xfrm>
          <a:prstGeom prst="rect">
            <a:avLst/>
          </a:prstGeom>
          <a:noFill/>
        </p:spPr>
        <p:txBody>
          <a:bodyPr wrap="square" rtlCol="0">
            <a:spAutoFit/>
          </a:bodyPr>
          <a:lstStyle/>
          <a:p>
            <a:pPr marL="186262" marR="0" lvl="0" indent="0" algn="l" defTabSz="1219170" rtl="0" eaLnBrk="1" fontAlgn="auto" latinLnBrk="0" hangingPunct="1">
              <a:lnSpc>
                <a:spcPct val="100000"/>
              </a:lnSpc>
              <a:spcBef>
                <a:spcPts val="0"/>
              </a:spcBef>
              <a:spcAft>
                <a:spcPts val="0"/>
              </a:spcAft>
              <a:buClr>
                <a:srgbClr val="3D405B"/>
              </a:buClr>
              <a:buSzPts val="1400"/>
              <a:buFontTx/>
              <a:buNone/>
              <a:tabLst/>
              <a:defRPr/>
            </a:pPr>
            <a:r>
              <a:rPr kumimoji="0" lang="en-GB" sz="4000" b="0" i="0" u="none" strike="noStrike" kern="0" cap="none" spc="0" normalizeH="0" baseline="0" noProof="0" dirty="0" err="1">
                <a:ln>
                  <a:noFill/>
                </a:ln>
                <a:solidFill>
                  <a:srgbClr val="3D405B"/>
                </a:solidFill>
                <a:effectLst/>
                <a:uLnTx/>
                <a:uFillTx/>
                <a:latin typeface="Lato" panose="020F0502020204030203" pitchFamily="34" charset="0"/>
                <a:ea typeface="Lato" panose="020F0502020204030203" pitchFamily="34" charset="0"/>
                <a:cs typeface="Lato" panose="020F0502020204030203" pitchFamily="34" charset="0"/>
                <a:sym typeface="Open Sans"/>
              </a:rPr>
              <a:t>Đồ</a:t>
            </a:r>
            <a:r>
              <a:rPr kumimoji="0" lang="en-GB" sz="4000" b="0" i="0" u="none" strike="noStrike" kern="0" cap="none" spc="0" normalizeH="0" baseline="0" noProof="0" dirty="0">
                <a:ln>
                  <a:noFill/>
                </a:ln>
                <a:solidFill>
                  <a:srgbClr val="3D405B"/>
                </a:solidFill>
                <a:effectLst/>
                <a:uLnTx/>
                <a:uFillTx/>
                <a:latin typeface="Lato" panose="020F0502020204030203" pitchFamily="34" charset="0"/>
                <a:ea typeface="Lato" panose="020F0502020204030203" pitchFamily="34" charset="0"/>
                <a:cs typeface="Lato" panose="020F0502020204030203" pitchFamily="34" charset="0"/>
                <a:sym typeface="Open Sans"/>
              </a:rPr>
              <a:t> </a:t>
            </a:r>
            <a:r>
              <a:rPr kumimoji="0" lang="en-GB" sz="4000" b="0" i="0" u="none" strike="noStrike" kern="0" cap="none" spc="0" normalizeH="0" baseline="0" noProof="0" dirty="0" err="1">
                <a:ln>
                  <a:noFill/>
                </a:ln>
                <a:solidFill>
                  <a:srgbClr val="3D405B"/>
                </a:solidFill>
                <a:effectLst/>
                <a:uLnTx/>
                <a:uFillTx/>
                <a:latin typeface="Lato" panose="020F0502020204030203" pitchFamily="34" charset="0"/>
                <a:ea typeface="Lato" panose="020F0502020204030203" pitchFamily="34" charset="0"/>
                <a:cs typeface="Lato" panose="020F0502020204030203" pitchFamily="34" charset="0"/>
                <a:sym typeface="Open Sans"/>
              </a:rPr>
              <a:t>dùng</a:t>
            </a:r>
            <a:r>
              <a:rPr kumimoji="0" lang="en-GB" sz="4000" b="0" i="0" u="none" strike="noStrike" kern="0" cap="none" spc="0" normalizeH="0" baseline="0" noProof="0" dirty="0">
                <a:ln>
                  <a:noFill/>
                </a:ln>
                <a:solidFill>
                  <a:srgbClr val="3D405B"/>
                </a:solidFill>
                <a:effectLst/>
                <a:uLnTx/>
                <a:uFillTx/>
                <a:latin typeface="Lato" panose="020F0502020204030203" pitchFamily="34" charset="0"/>
                <a:ea typeface="Lato" panose="020F0502020204030203" pitchFamily="34" charset="0"/>
                <a:cs typeface="Lato" panose="020F0502020204030203" pitchFamily="34" charset="0"/>
                <a:sym typeface="Open Sans"/>
              </a:rPr>
              <a:t> </a:t>
            </a:r>
            <a:r>
              <a:rPr kumimoji="0" lang="en-GB" sz="4000" b="0" i="0" u="none" strike="noStrike" kern="0" cap="none" spc="0" normalizeH="0" baseline="0" noProof="0" dirty="0" err="1">
                <a:ln>
                  <a:noFill/>
                </a:ln>
                <a:solidFill>
                  <a:srgbClr val="3D405B"/>
                </a:solidFill>
                <a:effectLst/>
                <a:uLnTx/>
                <a:uFillTx/>
                <a:latin typeface="Lato" panose="020F0502020204030203" pitchFamily="34" charset="0"/>
                <a:ea typeface="Lato" panose="020F0502020204030203" pitchFamily="34" charset="0"/>
                <a:cs typeface="Lato" panose="020F0502020204030203" pitchFamily="34" charset="0"/>
                <a:sym typeface="Open Sans"/>
              </a:rPr>
              <a:t>học</a:t>
            </a:r>
            <a:r>
              <a:rPr kumimoji="0" lang="en-GB" sz="4000" b="0" i="0" u="none" strike="noStrike" kern="0" cap="none" spc="0" normalizeH="0" baseline="0" noProof="0" dirty="0">
                <a:ln>
                  <a:noFill/>
                </a:ln>
                <a:solidFill>
                  <a:srgbClr val="3D405B"/>
                </a:solidFill>
                <a:effectLst/>
                <a:uLnTx/>
                <a:uFillTx/>
                <a:latin typeface="Lato" panose="020F0502020204030203" pitchFamily="34" charset="0"/>
                <a:ea typeface="Lato" panose="020F0502020204030203" pitchFamily="34" charset="0"/>
                <a:cs typeface="Lato" panose="020F0502020204030203" pitchFamily="34" charset="0"/>
                <a:sym typeface="Open Sans"/>
              </a:rPr>
              <a:t> </a:t>
            </a:r>
            <a:r>
              <a:rPr kumimoji="0" lang="en-GB" sz="4000" b="0" i="0" u="none" strike="noStrike" kern="0" cap="none" spc="0" normalizeH="0" baseline="0" noProof="0" dirty="0" err="1">
                <a:ln>
                  <a:noFill/>
                </a:ln>
                <a:solidFill>
                  <a:srgbClr val="3D405B"/>
                </a:solidFill>
                <a:effectLst/>
                <a:uLnTx/>
                <a:uFillTx/>
                <a:latin typeface="Lato" panose="020F0502020204030203" pitchFamily="34" charset="0"/>
                <a:ea typeface="Lato" panose="020F0502020204030203" pitchFamily="34" charset="0"/>
                <a:cs typeface="Lato" panose="020F0502020204030203" pitchFamily="34" charset="0"/>
                <a:sym typeface="Open Sans"/>
              </a:rPr>
              <a:t>tập</a:t>
            </a:r>
            <a:endParaRPr kumimoji="0" lang="en-GB" sz="4000" b="0" i="0" u="none" strike="noStrike" kern="0" cap="none" spc="0" normalizeH="0" baseline="0" noProof="0" dirty="0">
              <a:ln>
                <a:noFill/>
              </a:ln>
              <a:solidFill>
                <a:srgbClr val="3D405B"/>
              </a:solidFill>
              <a:effectLst/>
              <a:uLnTx/>
              <a:uFillTx/>
              <a:latin typeface="Lato" panose="020F0502020204030203" pitchFamily="34" charset="0"/>
              <a:ea typeface="Lato" panose="020F0502020204030203" pitchFamily="34" charset="0"/>
              <a:cs typeface="Lato" panose="020F0502020204030203" pitchFamily="34" charset="0"/>
              <a:sym typeface="Open San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923">
        <p14:prism isContent="1"/>
      </p:transition>
    </mc:Choice>
    <mc:Fallback xmlns="">
      <p:transition spd="slow" advTm="169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3">
                                            <p:txEl>
                                              <p:pRg st="0" end="0"/>
                                            </p:txEl>
                                          </p:spTgt>
                                        </p:tgtEl>
                                        <p:attrNameLst>
                                          <p:attrName>style.visibility</p:attrName>
                                        </p:attrNameLst>
                                      </p:cBhvr>
                                      <p:to>
                                        <p:strVal val="visible"/>
                                      </p:to>
                                    </p:set>
                                    <p:animEffect transition="in" filter="fade">
                                      <p:cBhvr>
                                        <p:cTn id="12" dur="1000"/>
                                        <p:tgtEl>
                                          <p:spTgt spid="443">
                                            <p:txEl>
                                              <p:pRg st="0" end="0"/>
                                            </p:txEl>
                                          </p:spTgt>
                                        </p:tgtEl>
                                      </p:cBhvr>
                                    </p:animEffect>
                                    <p:anim calcmode="lin" valueType="num">
                                      <p:cBhvr>
                                        <p:cTn id="13" dur="1000" fill="hold"/>
                                        <p:tgtEl>
                                          <p:spTgt spid="44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1000"/>
                                        <p:tgtEl>
                                          <p:spTgt spid="58"/>
                                        </p:tgtEl>
                                      </p:cBhvr>
                                    </p:animEffect>
                                    <p:anim calcmode="lin" valueType="num">
                                      <p:cBhvr>
                                        <p:cTn id="25" dur="1000" fill="hold"/>
                                        <p:tgtEl>
                                          <p:spTgt spid="58"/>
                                        </p:tgtEl>
                                        <p:attrNameLst>
                                          <p:attrName>ppt_x</p:attrName>
                                        </p:attrNameLst>
                                      </p:cBhvr>
                                      <p:tavLst>
                                        <p:tav tm="0">
                                          <p:val>
                                            <p:strVal val="#ppt_x"/>
                                          </p:val>
                                        </p:tav>
                                        <p:tav tm="100000">
                                          <p:val>
                                            <p:strVal val="#ppt_x"/>
                                          </p:val>
                                        </p:tav>
                                      </p:tavLst>
                                    </p:anim>
                                    <p:anim calcmode="lin" valueType="num">
                                      <p:cBhvr>
                                        <p:cTn id="2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uiExpand="1" build="p"/>
      <p:bldP spid="2" grpId="0"/>
      <p:bldP spid="15" grpId="0"/>
      <p:bldP spid="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aphic 20" descr="Planet Saturn">
            <a:extLst>
              <a:ext uri="{FF2B5EF4-FFF2-40B4-BE49-F238E27FC236}">
                <a16:creationId xmlns="" xmlns:a16="http://schemas.microsoft.com/office/drawing/2014/main" id="{DEA583AA-7225-4F80-86F8-8E9B23EA3E0C}"/>
              </a:ext>
            </a:extLst>
          </p:cNvPr>
          <p:cNvGrpSpPr/>
          <p:nvPr/>
        </p:nvGrpSpPr>
        <p:grpSpPr>
          <a:xfrm>
            <a:off x="10453125" y="5317229"/>
            <a:ext cx="1219674" cy="1219666"/>
            <a:chOff x="10591508" y="5330962"/>
            <a:chExt cx="1219674" cy="1219666"/>
          </a:xfrm>
        </p:grpSpPr>
        <p:sp>
          <p:nvSpPr>
            <p:cNvPr id="25" name="Graphic 20" descr="Planet Saturn">
              <a:extLst>
                <a:ext uri="{FF2B5EF4-FFF2-40B4-BE49-F238E27FC236}">
                  <a16:creationId xmlns="" xmlns:a16="http://schemas.microsoft.com/office/drawing/2014/main" id="{63F64B17-FE02-4AE4-A223-4BDFEE287743}"/>
                </a:ext>
              </a:extLst>
            </p:cNvPr>
            <p:cNvSpPr/>
            <p:nvPr/>
          </p:nvSpPr>
          <p:spPr>
            <a:xfrm>
              <a:off x="10775219" y="5496172"/>
              <a:ext cx="760757" cy="838780"/>
            </a:xfrm>
            <a:custGeom>
              <a:avLst/>
              <a:gdLst>
                <a:gd name="connsiteX0" fmla="*/ 311099 w 760757"/>
                <a:gd name="connsiteY0" fmla="*/ 66938 h 838780"/>
                <a:gd name="connsiteX1" fmla="*/ 211113 w 760757"/>
                <a:gd name="connsiteY1" fmla="*/ 0 h 838780"/>
                <a:gd name="connsiteX2" fmla="*/ 118055 w 760757"/>
                <a:gd name="connsiteY2" fmla="*/ 72627 h 838780"/>
                <a:gd name="connsiteX3" fmla="*/ 0 w 760757"/>
                <a:gd name="connsiteY3" fmla="*/ 266492 h 838780"/>
                <a:gd name="connsiteX4" fmla="*/ 26377 w 760757"/>
                <a:gd name="connsiteY4" fmla="*/ 336366 h 838780"/>
                <a:gd name="connsiteX5" fmla="*/ 597651 w 760757"/>
                <a:gd name="connsiteY5" fmla="*/ 823233 h 838780"/>
                <a:gd name="connsiteX6" fmla="*/ 681264 w 760757"/>
                <a:gd name="connsiteY6" fmla="*/ 838747 h 838780"/>
                <a:gd name="connsiteX7" fmla="*/ 760758 w 760757"/>
                <a:gd name="connsiteY7" fmla="*/ 786286 h 838780"/>
                <a:gd name="connsiteX8" fmla="*/ 733128 w 760757"/>
                <a:gd name="connsiteY8" fmla="*/ 672461 h 838780"/>
                <a:gd name="connsiteX9" fmla="*/ 311099 w 760757"/>
                <a:gd name="connsiteY9" fmla="*/ 66938 h 8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757" h="838780">
                  <a:moveTo>
                    <a:pt x="311099" y="66938"/>
                  </a:moveTo>
                  <a:cubicBezTo>
                    <a:pt x="265918" y="23909"/>
                    <a:pt x="211113" y="0"/>
                    <a:pt x="211113" y="0"/>
                  </a:cubicBezTo>
                  <a:cubicBezTo>
                    <a:pt x="177938" y="19854"/>
                    <a:pt x="146639" y="44043"/>
                    <a:pt x="118055" y="72627"/>
                  </a:cubicBezTo>
                  <a:cubicBezTo>
                    <a:pt x="61819" y="128867"/>
                    <a:pt x="22556" y="195599"/>
                    <a:pt x="0" y="266492"/>
                  </a:cubicBezTo>
                  <a:cubicBezTo>
                    <a:pt x="0" y="266492"/>
                    <a:pt x="4858" y="313475"/>
                    <a:pt x="26377" y="336366"/>
                  </a:cubicBezTo>
                  <a:cubicBezTo>
                    <a:pt x="174699" y="494170"/>
                    <a:pt x="441071" y="742803"/>
                    <a:pt x="597651" y="823233"/>
                  </a:cubicBezTo>
                  <a:cubicBezTo>
                    <a:pt x="630771" y="840247"/>
                    <a:pt x="681264" y="838747"/>
                    <a:pt x="681264" y="838747"/>
                  </a:cubicBezTo>
                  <a:cubicBezTo>
                    <a:pt x="709045" y="824182"/>
                    <a:pt x="735670" y="806654"/>
                    <a:pt x="760758" y="786286"/>
                  </a:cubicBezTo>
                  <a:cubicBezTo>
                    <a:pt x="760758" y="786286"/>
                    <a:pt x="756065" y="718334"/>
                    <a:pt x="733128" y="672461"/>
                  </a:cubicBezTo>
                  <a:cubicBezTo>
                    <a:pt x="636799" y="479798"/>
                    <a:pt x="407433" y="158685"/>
                    <a:pt x="311099" y="66938"/>
                  </a:cubicBezTo>
                  <a:close/>
                </a:path>
              </a:pathLst>
            </a:custGeom>
            <a:solidFill>
              <a:srgbClr val="F2F2F2"/>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26" name="Graphic 20" descr="Planet Saturn">
              <a:extLst>
                <a:ext uri="{FF2B5EF4-FFF2-40B4-BE49-F238E27FC236}">
                  <a16:creationId xmlns="" xmlns:a16="http://schemas.microsoft.com/office/drawing/2014/main" id="{5ADFDB10-F37A-40C0-8AB0-6F9DEF21EC82}"/>
                </a:ext>
              </a:extLst>
            </p:cNvPr>
            <p:cNvSpPr/>
            <p:nvPr/>
          </p:nvSpPr>
          <p:spPr>
            <a:xfrm>
              <a:off x="10752496" y="5843079"/>
              <a:ext cx="549090" cy="546573"/>
            </a:xfrm>
            <a:custGeom>
              <a:avLst/>
              <a:gdLst>
                <a:gd name="connsiteX0" fmla="*/ 140783 w 549090"/>
                <a:gd name="connsiteY0" fmla="*/ 405795 h 546573"/>
                <a:gd name="connsiteX1" fmla="*/ 546399 w 549090"/>
                <a:gd name="connsiteY1" fmla="*/ 542103 h 546573"/>
                <a:gd name="connsiteX2" fmla="*/ 537192 w 549090"/>
                <a:gd name="connsiteY2" fmla="*/ 460425 h 546573"/>
                <a:gd name="connsiteX3" fmla="*/ 74789 w 549090"/>
                <a:gd name="connsiteY3" fmla="*/ 21267 h 546573"/>
                <a:gd name="connsiteX4" fmla="*/ 4470 w 549090"/>
                <a:gd name="connsiteY4" fmla="*/ 179 h 546573"/>
                <a:gd name="connsiteX5" fmla="*/ 140783 w 549090"/>
                <a:gd name="connsiteY5" fmla="*/ 405795 h 5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090" h="546573">
                  <a:moveTo>
                    <a:pt x="140783" y="405795"/>
                  </a:moveTo>
                  <a:cubicBezTo>
                    <a:pt x="251401" y="516414"/>
                    <a:pt x="402494" y="561801"/>
                    <a:pt x="546399" y="542103"/>
                  </a:cubicBezTo>
                  <a:cubicBezTo>
                    <a:pt x="546399" y="542103"/>
                    <a:pt x="556633" y="497477"/>
                    <a:pt x="537192" y="460425"/>
                  </a:cubicBezTo>
                  <a:cubicBezTo>
                    <a:pt x="472359" y="336875"/>
                    <a:pt x="211799" y="106894"/>
                    <a:pt x="74789" y="21267"/>
                  </a:cubicBezTo>
                  <a:cubicBezTo>
                    <a:pt x="35357" y="-3381"/>
                    <a:pt x="4470" y="179"/>
                    <a:pt x="4470" y="179"/>
                  </a:cubicBezTo>
                  <a:cubicBezTo>
                    <a:pt x="-15228" y="144083"/>
                    <a:pt x="30168" y="295181"/>
                    <a:pt x="140783" y="405795"/>
                  </a:cubicBezTo>
                  <a:close/>
                </a:path>
              </a:pathLst>
            </a:custGeom>
            <a:solidFill>
              <a:srgbClr val="D2D2D2"/>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27" name="Graphic 20" descr="Planet Saturn">
              <a:extLst>
                <a:ext uri="{FF2B5EF4-FFF2-40B4-BE49-F238E27FC236}">
                  <a16:creationId xmlns="" xmlns:a16="http://schemas.microsoft.com/office/drawing/2014/main" id="{714BBCA2-0E6D-4C7A-8D63-80EA822DDE04}"/>
                </a:ext>
              </a:extLst>
            </p:cNvPr>
            <p:cNvSpPr/>
            <p:nvPr/>
          </p:nvSpPr>
          <p:spPr>
            <a:xfrm>
              <a:off x="11066449" y="5428031"/>
              <a:ext cx="647664" cy="732202"/>
            </a:xfrm>
            <a:custGeom>
              <a:avLst/>
              <a:gdLst>
                <a:gd name="connsiteX0" fmla="*/ 506892 w 647664"/>
                <a:gd name="connsiteY0" fmla="*/ 140758 h 732202"/>
                <a:gd name="connsiteX1" fmla="*/ 2268 w 647664"/>
                <a:gd name="connsiteY1" fmla="*/ 28961 h 732202"/>
                <a:gd name="connsiteX2" fmla="*/ 15282 w 647664"/>
                <a:gd name="connsiteY2" fmla="*/ 120707 h 732202"/>
                <a:gd name="connsiteX3" fmla="*/ 485024 w 647664"/>
                <a:gd name="connsiteY3" fmla="*/ 696875 h 732202"/>
                <a:gd name="connsiteX4" fmla="*/ 576757 w 647664"/>
                <a:gd name="connsiteY4" fmla="*/ 732202 h 732202"/>
                <a:gd name="connsiteX5" fmla="*/ 506892 w 647664"/>
                <a:gd name="connsiteY5" fmla="*/ 140758 h 73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664" h="732202">
                  <a:moveTo>
                    <a:pt x="506892" y="140758"/>
                  </a:moveTo>
                  <a:cubicBezTo>
                    <a:pt x="370433" y="4299"/>
                    <a:pt x="172402" y="-32886"/>
                    <a:pt x="2268" y="28961"/>
                  </a:cubicBezTo>
                  <a:cubicBezTo>
                    <a:pt x="2268" y="28961"/>
                    <a:pt x="-8035" y="65164"/>
                    <a:pt x="15282" y="120707"/>
                  </a:cubicBezTo>
                  <a:cubicBezTo>
                    <a:pt x="98464" y="318880"/>
                    <a:pt x="340675" y="596564"/>
                    <a:pt x="485024" y="696875"/>
                  </a:cubicBezTo>
                  <a:cubicBezTo>
                    <a:pt x="529884" y="728046"/>
                    <a:pt x="576757" y="732202"/>
                    <a:pt x="576757" y="732202"/>
                  </a:cubicBezTo>
                  <a:cubicBezTo>
                    <a:pt x="690601" y="546934"/>
                    <a:pt x="667393" y="301255"/>
                    <a:pt x="506892" y="140758"/>
                  </a:cubicBezTo>
                  <a:close/>
                </a:path>
              </a:pathLst>
            </a:custGeom>
            <a:solidFill>
              <a:srgbClr val="D2D2D2"/>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28" name="Graphic 20" descr="Planet Saturn">
              <a:extLst>
                <a:ext uri="{FF2B5EF4-FFF2-40B4-BE49-F238E27FC236}">
                  <a16:creationId xmlns="" xmlns:a16="http://schemas.microsoft.com/office/drawing/2014/main" id="{B13AE1AB-3AB5-431A-AA6D-358528FE66A3}"/>
                </a:ext>
              </a:extLst>
            </p:cNvPr>
            <p:cNvSpPr/>
            <p:nvPr/>
          </p:nvSpPr>
          <p:spPr>
            <a:xfrm>
              <a:off x="10756966" y="5762663"/>
              <a:ext cx="699516" cy="622518"/>
            </a:xfrm>
            <a:custGeom>
              <a:avLst/>
              <a:gdLst>
                <a:gd name="connsiteX0" fmla="*/ 18258 w 699516"/>
                <a:gd name="connsiteY0" fmla="*/ 0 h 622518"/>
                <a:gd name="connsiteX1" fmla="*/ 0 w 699516"/>
                <a:gd name="connsiteY1" fmla="*/ 80595 h 622518"/>
                <a:gd name="connsiteX2" fmla="*/ 541929 w 699516"/>
                <a:gd name="connsiteY2" fmla="*/ 622519 h 622518"/>
                <a:gd name="connsiteX3" fmla="*/ 699517 w 699516"/>
                <a:gd name="connsiteY3" fmla="*/ 572260 h 622518"/>
                <a:gd name="connsiteX4" fmla="*/ 18258 w 699516"/>
                <a:gd name="connsiteY4" fmla="*/ 0 h 62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516" h="622518">
                  <a:moveTo>
                    <a:pt x="18258" y="0"/>
                  </a:moveTo>
                  <a:cubicBezTo>
                    <a:pt x="9858" y="26400"/>
                    <a:pt x="3725" y="53355"/>
                    <a:pt x="0" y="80595"/>
                  </a:cubicBezTo>
                  <a:lnTo>
                    <a:pt x="541929" y="622519"/>
                  </a:lnTo>
                  <a:cubicBezTo>
                    <a:pt x="596348" y="615064"/>
                    <a:pt x="649735" y="598348"/>
                    <a:pt x="699517" y="572260"/>
                  </a:cubicBezTo>
                  <a:lnTo>
                    <a:pt x="18258" y="0"/>
                  </a:lnTo>
                  <a:close/>
                </a:path>
              </a:pathLst>
            </a:custGeom>
            <a:solidFill>
              <a:srgbClr val="737373"/>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29" name="Graphic 20" descr="Planet Saturn">
              <a:extLst>
                <a:ext uri="{FF2B5EF4-FFF2-40B4-BE49-F238E27FC236}">
                  <a16:creationId xmlns="" xmlns:a16="http://schemas.microsoft.com/office/drawing/2014/main" id="{1C2D521F-2A3D-42A2-AEB3-3304070827C8}"/>
                </a:ext>
              </a:extLst>
            </p:cNvPr>
            <p:cNvSpPr/>
            <p:nvPr/>
          </p:nvSpPr>
          <p:spPr>
            <a:xfrm>
              <a:off x="10986332" y="5456991"/>
              <a:ext cx="656873" cy="825475"/>
            </a:xfrm>
            <a:custGeom>
              <a:avLst/>
              <a:gdLst>
                <a:gd name="connsiteX0" fmla="*/ 82384 w 656873"/>
                <a:gd name="connsiteY0" fmla="*/ 0 h 825475"/>
                <a:gd name="connsiteX1" fmla="*/ 5367 w 656873"/>
                <a:gd name="connsiteY1" fmla="*/ 36052 h 825475"/>
                <a:gd name="connsiteX2" fmla="*/ 0 w 656873"/>
                <a:gd name="connsiteY2" fmla="*/ 39185 h 825475"/>
                <a:gd name="connsiteX3" fmla="*/ 93430 w 656873"/>
                <a:gd name="connsiteY3" fmla="*/ 226041 h 825475"/>
                <a:gd name="connsiteX4" fmla="*/ 413043 w 656873"/>
                <a:gd name="connsiteY4" fmla="*/ 681681 h 825475"/>
                <a:gd name="connsiteX5" fmla="*/ 549649 w 656873"/>
                <a:gd name="connsiteY5" fmla="*/ 825476 h 825475"/>
                <a:gd name="connsiteX6" fmla="*/ 552750 w 656873"/>
                <a:gd name="connsiteY6" fmla="*/ 822916 h 825475"/>
                <a:gd name="connsiteX7" fmla="*/ 587013 w 656873"/>
                <a:gd name="connsiteY7" fmla="*/ 791874 h 825475"/>
                <a:gd name="connsiteX8" fmla="*/ 656873 w 656873"/>
                <a:gd name="connsiteY8" fmla="*/ 703242 h 825475"/>
                <a:gd name="connsiteX9" fmla="*/ 82384 w 656873"/>
                <a:gd name="connsiteY9" fmla="*/ 0 h 82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873" h="825475">
                  <a:moveTo>
                    <a:pt x="82384" y="0"/>
                  </a:moveTo>
                  <a:cubicBezTo>
                    <a:pt x="55920" y="9615"/>
                    <a:pt x="30148" y="21657"/>
                    <a:pt x="5367" y="36052"/>
                  </a:cubicBezTo>
                  <a:cubicBezTo>
                    <a:pt x="3578" y="37093"/>
                    <a:pt x="1780" y="38121"/>
                    <a:pt x="0" y="39185"/>
                  </a:cubicBezTo>
                  <a:lnTo>
                    <a:pt x="93430" y="226041"/>
                  </a:lnTo>
                  <a:cubicBezTo>
                    <a:pt x="176855" y="392891"/>
                    <a:pt x="284566" y="546438"/>
                    <a:pt x="413043" y="681681"/>
                  </a:cubicBezTo>
                  <a:lnTo>
                    <a:pt x="549649" y="825476"/>
                  </a:lnTo>
                  <a:cubicBezTo>
                    <a:pt x="550690" y="824632"/>
                    <a:pt x="551718" y="823769"/>
                    <a:pt x="552750" y="822916"/>
                  </a:cubicBezTo>
                  <a:cubicBezTo>
                    <a:pt x="564526" y="813191"/>
                    <a:pt x="575994" y="802897"/>
                    <a:pt x="587013" y="791874"/>
                  </a:cubicBezTo>
                  <a:cubicBezTo>
                    <a:pt x="614307" y="764574"/>
                    <a:pt x="637515" y="734757"/>
                    <a:pt x="656873" y="703242"/>
                  </a:cubicBezTo>
                  <a:lnTo>
                    <a:pt x="82384" y="0"/>
                  </a:lnTo>
                  <a:close/>
                </a:path>
              </a:pathLst>
            </a:custGeom>
            <a:solidFill>
              <a:srgbClr val="E6E6E6"/>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30" name="Graphic 20" descr="Planet Saturn">
              <a:extLst>
                <a:ext uri="{FF2B5EF4-FFF2-40B4-BE49-F238E27FC236}">
                  <a16:creationId xmlns="" xmlns:a16="http://schemas.microsoft.com/office/drawing/2014/main" id="{6DCF2D27-7E11-4D09-8F47-11BF7777ACA2}"/>
                </a:ext>
              </a:extLst>
            </p:cNvPr>
            <p:cNvSpPr/>
            <p:nvPr/>
          </p:nvSpPr>
          <p:spPr>
            <a:xfrm>
              <a:off x="10591508" y="5330962"/>
              <a:ext cx="1219674" cy="1219666"/>
            </a:xfrm>
            <a:custGeom>
              <a:avLst/>
              <a:gdLst>
                <a:gd name="connsiteX0" fmla="*/ 1055060 w 1219674"/>
                <a:gd name="connsiteY0" fmla="*/ 823019 h 1219666"/>
                <a:gd name="connsiteX1" fmla="*/ 1023297 w 1219674"/>
                <a:gd name="connsiteY1" fmla="*/ 870076 h 1219666"/>
                <a:gd name="connsiteX2" fmla="*/ 1057133 w 1219674"/>
                <a:gd name="connsiteY2" fmla="*/ 1033591 h 1219666"/>
                <a:gd name="connsiteX3" fmla="*/ 883737 w 1219674"/>
                <a:gd name="connsiteY3" fmla="*/ 994122 h 1219666"/>
                <a:gd name="connsiteX4" fmla="*/ 519311 w 1219674"/>
                <a:gd name="connsiteY4" fmla="*/ 700359 h 1219666"/>
                <a:gd name="connsiteX5" fmla="*/ 225543 w 1219674"/>
                <a:gd name="connsiteY5" fmla="*/ 335932 h 1219666"/>
                <a:gd name="connsiteX6" fmla="*/ 186078 w 1219674"/>
                <a:gd name="connsiteY6" fmla="*/ 162540 h 1219666"/>
                <a:gd name="connsiteX7" fmla="*/ 349593 w 1219674"/>
                <a:gd name="connsiteY7" fmla="*/ 196376 h 1219666"/>
                <a:gd name="connsiteX8" fmla="*/ 396645 w 1219674"/>
                <a:gd name="connsiteY8" fmla="*/ 164609 h 1219666"/>
                <a:gd name="connsiteX9" fmla="*/ 16287 w 1219674"/>
                <a:gd name="connsiteY9" fmla="*/ 16287 h 1219666"/>
                <a:gd name="connsiteX10" fmla="*/ 185156 w 1219674"/>
                <a:gd name="connsiteY10" fmla="*/ 424362 h 1219666"/>
                <a:gd name="connsiteX11" fmla="*/ 470419 w 1219674"/>
                <a:gd name="connsiteY11" fmla="*/ 749246 h 1219666"/>
                <a:gd name="connsiteX12" fmla="*/ 795307 w 1219674"/>
                <a:gd name="connsiteY12" fmla="*/ 1034509 h 1219666"/>
                <a:gd name="connsiteX13" fmla="*/ 1203387 w 1219674"/>
                <a:gd name="connsiteY13" fmla="*/ 1203377 h 1219666"/>
                <a:gd name="connsiteX14" fmla="*/ 1055060 w 1219674"/>
                <a:gd name="connsiteY14" fmla="*/ 823019 h 121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674" h="1219666">
                  <a:moveTo>
                    <a:pt x="1055060" y="823019"/>
                  </a:moveTo>
                  <a:cubicBezTo>
                    <a:pt x="1045532" y="839189"/>
                    <a:pt x="1034871" y="854874"/>
                    <a:pt x="1023297" y="870076"/>
                  </a:cubicBezTo>
                  <a:cubicBezTo>
                    <a:pt x="1067294" y="949382"/>
                    <a:pt x="1081749" y="1008980"/>
                    <a:pt x="1057133" y="1033591"/>
                  </a:cubicBezTo>
                  <a:cubicBezTo>
                    <a:pt x="1031513" y="1059211"/>
                    <a:pt x="967928" y="1042426"/>
                    <a:pt x="883737" y="994122"/>
                  </a:cubicBezTo>
                  <a:cubicBezTo>
                    <a:pt x="782252" y="935899"/>
                    <a:pt x="650779" y="831831"/>
                    <a:pt x="519311" y="700359"/>
                  </a:cubicBezTo>
                  <a:cubicBezTo>
                    <a:pt x="387838" y="568890"/>
                    <a:pt x="283770" y="437418"/>
                    <a:pt x="225543" y="335932"/>
                  </a:cubicBezTo>
                  <a:cubicBezTo>
                    <a:pt x="177243" y="251741"/>
                    <a:pt x="160458" y="188165"/>
                    <a:pt x="186078" y="162540"/>
                  </a:cubicBezTo>
                  <a:cubicBezTo>
                    <a:pt x="210689" y="137929"/>
                    <a:pt x="270287" y="152379"/>
                    <a:pt x="349593" y="196376"/>
                  </a:cubicBezTo>
                  <a:cubicBezTo>
                    <a:pt x="364791" y="184793"/>
                    <a:pt x="380470" y="174133"/>
                    <a:pt x="396645" y="164609"/>
                  </a:cubicBezTo>
                  <a:cubicBezTo>
                    <a:pt x="212272" y="30242"/>
                    <a:pt x="64674" y="-32100"/>
                    <a:pt x="16287" y="16287"/>
                  </a:cubicBezTo>
                  <a:cubicBezTo>
                    <a:pt x="-34504" y="67083"/>
                    <a:pt x="36710" y="227185"/>
                    <a:pt x="185156" y="424362"/>
                  </a:cubicBezTo>
                  <a:cubicBezTo>
                    <a:pt x="261737" y="526100"/>
                    <a:pt x="358860" y="637687"/>
                    <a:pt x="470419" y="749246"/>
                  </a:cubicBezTo>
                  <a:cubicBezTo>
                    <a:pt x="581987" y="860814"/>
                    <a:pt x="693574" y="957932"/>
                    <a:pt x="795307" y="1034509"/>
                  </a:cubicBezTo>
                  <a:cubicBezTo>
                    <a:pt x="992493" y="1182959"/>
                    <a:pt x="1152596" y="1254173"/>
                    <a:pt x="1203387" y="1203377"/>
                  </a:cubicBezTo>
                  <a:cubicBezTo>
                    <a:pt x="1251778" y="1154990"/>
                    <a:pt x="1189423" y="1007388"/>
                    <a:pt x="1055060" y="823019"/>
                  </a:cubicBezTo>
                  <a:close/>
                </a:path>
              </a:pathLst>
            </a:custGeom>
            <a:solidFill>
              <a:schemeClr val="accent4"/>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grpSp>
      <p:sp>
        <p:nvSpPr>
          <p:cNvPr id="12" name="Freeform: Shape 11">
            <a:extLst>
              <a:ext uri="{FF2B5EF4-FFF2-40B4-BE49-F238E27FC236}">
                <a16:creationId xmlns="" xmlns:a16="http://schemas.microsoft.com/office/drawing/2014/main" id="{2A3186F7-1CD6-494F-ADDA-CCAA1E5A5EAE}"/>
              </a:ext>
            </a:extLst>
          </p:cNvPr>
          <p:cNvSpPr/>
          <p:nvPr/>
        </p:nvSpPr>
        <p:spPr>
          <a:xfrm>
            <a:off x="1511664" y="2235761"/>
            <a:ext cx="10064065" cy="3508698"/>
          </a:xfrm>
          <a:custGeom>
            <a:avLst/>
            <a:gdLst>
              <a:gd name="connsiteX0" fmla="*/ 0 w 4186915"/>
              <a:gd name="connsiteY0" fmla="*/ 187180 h 1123055"/>
              <a:gd name="connsiteX1" fmla="*/ 187180 w 4186915"/>
              <a:gd name="connsiteY1" fmla="*/ 0 h 1123055"/>
              <a:gd name="connsiteX2" fmla="*/ 3999735 w 4186915"/>
              <a:gd name="connsiteY2" fmla="*/ 0 h 1123055"/>
              <a:gd name="connsiteX3" fmla="*/ 4186915 w 4186915"/>
              <a:gd name="connsiteY3" fmla="*/ 187180 h 1123055"/>
              <a:gd name="connsiteX4" fmla="*/ 4186915 w 4186915"/>
              <a:gd name="connsiteY4" fmla="*/ 935875 h 1123055"/>
              <a:gd name="connsiteX5" fmla="*/ 3999735 w 4186915"/>
              <a:gd name="connsiteY5" fmla="*/ 1123055 h 1123055"/>
              <a:gd name="connsiteX6" fmla="*/ 187180 w 4186915"/>
              <a:gd name="connsiteY6" fmla="*/ 1123055 h 1123055"/>
              <a:gd name="connsiteX7" fmla="*/ 0 w 4186915"/>
              <a:gd name="connsiteY7" fmla="*/ 935875 h 1123055"/>
              <a:gd name="connsiteX8" fmla="*/ 0 w 4186915"/>
              <a:gd name="connsiteY8" fmla="*/ 187180 h 112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6915" h="1123055">
                <a:moveTo>
                  <a:pt x="0" y="187180"/>
                </a:moveTo>
                <a:cubicBezTo>
                  <a:pt x="0" y="83803"/>
                  <a:pt x="83803" y="0"/>
                  <a:pt x="187180" y="0"/>
                </a:cubicBezTo>
                <a:lnTo>
                  <a:pt x="3999735" y="0"/>
                </a:lnTo>
                <a:cubicBezTo>
                  <a:pt x="4103112" y="0"/>
                  <a:pt x="4186915" y="83803"/>
                  <a:pt x="4186915" y="187180"/>
                </a:cubicBezTo>
                <a:lnTo>
                  <a:pt x="4186915" y="935875"/>
                </a:lnTo>
                <a:cubicBezTo>
                  <a:pt x="4186915" y="1039252"/>
                  <a:pt x="4103112" y="1123055"/>
                  <a:pt x="3999735" y="1123055"/>
                </a:cubicBezTo>
                <a:lnTo>
                  <a:pt x="187180" y="1123055"/>
                </a:lnTo>
                <a:cubicBezTo>
                  <a:pt x="83803" y="1123055"/>
                  <a:pt x="0" y="1039252"/>
                  <a:pt x="0" y="935875"/>
                </a:cubicBezTo>
                <a:lnTo>
                  <a:pt x="0" y="187180"/>
                </a:lnTo>
                <a:close/>
              </a:path>
            </a:pathLst>
          </a:custGeom>
          <a:solidFill>
            <a:srgbClr val="F79646"/>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941054" tIns="230083" rIns="230083" bIns="230083" numCol="1" spcCol="1270" anchor="ctr" anchorCtr="0">
            <a:noAutofit/>
          </a:bodyPr>
          <a:lstStyle/>
          <a:p>
            <a:pPr lvl="0" algn="just" defTabSz="2044700">
              <a:lnSpc>
                <a:spcPct val="90000"/>
              </a:lnSpc>
              <a:spcBef>
                <a:spcPct val="0"/>
              </a:spcBef>
              <a:spcAft>
                <a:spcPct val="35000"/>
              </a:spcAft>
            </a:pPr>
            <a:endParaRPr lang="vi-VN" sz="3000" dirty="0"/>
          </a:p>
        </p:txBody>
      </p:sp>
      <p:sp>
        <p:nvSpPr>
          <p:cNvPr id="13" name="Oval 12">
            <a:extLst>
              <a:ext uri="{FF2B5EF4-FFF2-40B4-BE49-F238E27FC236}">
                <a16:creationId xmlns="" xmlns:a16="http://schemas.microsoft.com/office/drawing/2014/main" id="{43AD5B30-55D0-4BE3-9848-20567EB2C671}"/>
              </a:ext>
            </a:extLst>
          </p:cNvPr>
          <p:cNvSpPr/>
          <p:nvPr/>
        </p:nvSpPr>
        <p:spPr>
          <a:xfrm>
            <a:off x="928914" y="1794533"/>
            <a:ext cx="1255157" cy="1295400"/>
          </a:xfrm>
          <a:prstGeom prst="ellipse">
            <a:avLst/>
          </a:prstGeom>
        </p:spPr>
        <p:style>
          <a:lnRef idx="2">
            <a:schemeClr val="lt1">
              <a:hueOff val="0"/>
              <a:satOff val="0"/>
              <a:lumOff val="0"/>
              <a:alphaOff val="0"/>
            </a:schemeClr>
          </a:lnRef>
          <a:fillRef idx="1">
            <a:schemeClr val="accent5">
              <a:tint val="50000"/>
              <a:hueOff val="-7388970"/>
              <a:satOff val="-12997"/>
              <a:lumOff val="-1672"/>
              <a:alphaOff val="0"/>
            </a:schemeClr>
          </a:fillRef>
          <a:effectRef idx="0">
            <a:schemeClr val="accent5">
              <a:tint val="50000"/>
              <a:hueOff val="-7388970"/>
              <a:satOff val="-12997"/>
              <a:lumOff val="-1672"/>
              <a:alphaOff val="0"/>
            </a:schemeClr>
          </a:effectRef>
          <a:fontRef idx="minor">
            <a:schemeClr val="lt1">
              <a:hueOff val="0"/>
              <a:satOff val="0"/>
              <a:lumOff val="0"/>
              <a:alphaOff val="0"/>
            </a:schemeClr>
          </a:fontRef>
        </p:style>
      </p:sp>
      <p:pic>
        <p:nvPicPr>
          <p:cNvPr id="14" name="Picture 7">
            <a:extLst>
              <a:ext uri="{FF2B5EF4-FFF2-40B4-BE49-F238E27FC236}">
                <a16:creationId xmlns="" xmlns:a16="http://schemas.microsoft.com/office/drawing/2014/main" id="{E5775085-A3B4-4433-BDC8-4E3249D100A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8036" y="1744654"/>
            <a:ext cx="981075" cy="12954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组合 14">
            <a:extLst>
              <a:ext uri="{FF2B5EF4-FFF2-40B4-BE49-F238E27FC236}">
                <a16:creationId xmlns="" xmlns:a16="http://schemas.microsoft.com/office/drawing/2014/main" id="{CCBC6DB6-83FF-4FD2-BE01-0CC1A757CFFE}"/>
              </a:ext>
            </a:extLst>
          </p:cNvPr>
          <p:cNvGrpSpPr/>
          <p:nvPr/>
        </p:nvGrpSpPr>
        <p:grpSpPr>
          <a:xfrm>
            <a:off x="2636208" y="193813"/>
            <a:ext cx="9335398" cy="971659"/>
            <a:chOff x="2110309" y="1329732"/>
            <a:chExt cx="11075425" cy="1578057"/>
          </a:xfrm>
        </p:grpSpPr>
        <p:sp>
          <p:nvSpPr>
            <p:cNvPr id="16" name="圆角矩形 1">
              <a:extLst>
                <a:ext uri="{FF2B5EF4-FFF2-40B4-BE49-F238E27FC236}">
                  <a16:creationId xmlns="" xmlns:a16="http://schemas.microsoft.com/office/drawing/2014/main" id="{9EA674E2-2BAB-485E-B513-56EAF20AFB2B}"/>
                </a:ext>
              </a:extLst>
            </p:cNvPr>
            <p:cNvSpPr/>
            <p:nvPr/>
          </p:nvSpPr>
          <p:spPr>
            <a:xfrm>
              <a:off x="2110309" y="1329732"/>
              <a:ext cx="10611730" cy="1578057"/>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i="0" u="none" strike="noStrike" kern="0" cap="none" spc="0" normalizeH="0" baseline="0" noProof="0" dirty="0">
                <a:ln>
                  <a:noFill/>
                </a:ln>
                <a:solidFill>
                  <a:srgbClr val="002060"/>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17" name="矩形 16">
              <a:extLst>
                <a:ext uri="{FF2B5EF4-FFF2-40B4-BE49-F238E27FC236}">
                  <a16:creationId xmlns="" xmlns:a16="http://schemas.microsoft.com/office/drawing/2014/main" id="{497E6AE1-E657-4DF2-80A9-4B822DB367F7}"/>
                </a:ext>
              </a:extLst>
            </p:cNvPr>
            <p:cNvSpPr/>
            <p:nvPr/>
          </p:nvSpPr>
          <p:spPr>
            <a:xfrm>
              <a:off x="2852947" y="1449555"/>
              <a:ext cx="10332787" cy="1186948"/>
            </a:xfrm>
            <a:prstGeom prst="rect">
              <a:avLst/>
            </a:prstGeom>
          </p:spPr>
          <p:txBody>
            <a:bodyPr wrap="square">
              <a:spAutoFit/>
            </a:bodyPr>
            <a:lstStyle/>
            <a:p>
              <a:pPr lvl="0">
                <a:lnSpc>
                  <a:spcPct val="130000"/>
                </a:lnSpc>
                <a:defRPr/>
              </a:pPr>
              <a:r>
                <a:rPr lang="en-US" altLang="zh-CN" sz="36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Tìm</a:t>
              </a:r>
              <a:r>
                <a:rPr lang="en-US" altLang="zh-CN" sz="36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hiểu</a:t>
              </a:r>
              <a:r>
                <a:rPr lang="en-US" altLang="zh-CN" sz="36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quá</a:t>
              </a:r>
              <a:r>
                <a:rPr lang="en-US" altLang="zh-CN" sz="36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trình</a:t>
              </a:r>
              <a:r>
                <a:rPr lang="en-US" altLang="zh-CN" sz="36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trao</a:t>
              </a:r>
              <a:r>
                <a:rPr lang="en-US" altLang="zh-CN" sz="36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đổi</a:t>
              </a:r>
              <a:r>
                <a:rPr lang="en-US" altLang="zh-CN" sz="36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chất</a:t>
              </a:r>
              <a:endParaRPr lang="zh-CN" altLang="en-US" sz="3600" kern="0" dirty="0">
                <a:solidFill>
                  <a:srgbClr val="002060"/>
                </a:solidFill>
                <a:latin typeface="Lato" panose="020F0502020204030203" pitchFamily="34" charset="0"/>
                <a:ea typeface=".黑体-日本语" panose="02000500000000000000" pitchFamily="2" charset="-122"/>
                <a:cs typeface="Lato" panose="020F0502020204030203" pitchFamily="34" charset="0"/>
                <a:sym typeface="+mn-lt"/>
              </a:endParaRPr>
            </a:p>
          </p:txBody>
        </p:sp>
      </p:grpSp>
      <p:grpSp>
        <p:nvGrpSpPr>
          <p:cNvPr id="21" name="组合 38">
            <a:extLst>
              <a:ext uri="{FF2B5EF4-FFF2-40B4-BE49-F238E27FC236}">
                <a16:creationId xmlns="" xmlns:a16="http://schemas.microsoft.com/office/drawing/2014/main" id="{D3CDC843-C89F-49B9-9DD2-6A43EAB30FB9}"/>
              </a:ext>
            </a:extLst>
          </p:cNvPr>
          <p:cNvGrpSpPr/>
          <p:nvPr/>
        </p:nvGrpSpPr>
        <p:grpSpPr>
          <a:xfrm>
            <a:off x="1511665" y="-455777"/>
            <a:ext cx="1124543" cy="1771823"/>
            <a:chOff x="1547663" y="32770"/>
            <a:chExt cx="1217764" cy="1918701"/>
          </a:xfrm>
        </p:grpSpPr>
        <p:sp>
          <p:nvSpPr>
            <p:cNvPr id="32" name="任意多边形 2">
              <a:extLst>
                <a:ext uri="{FF2B5EF4-FFF2-40B4-BE49-F238E27FC236}">
                  <a16:creationId xmlns="" xmlns:a16="http://schemas.microsoft.com/office/drawing/2014/main" id="{E456573B-CF20-4DAA-911A-0202021DCEC1}"/>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cs typeface="+mn-ea"/>
                <a:sym typeface="+mn-lt"/>
              </a:endParaRPr>
            </a:p>
          </p:txBody>
        </p:sp>
        <p:sp>
          <p:nvSpPr>
            <p:cNvPr id="33" name="心形 37">
              <a:extLst>
                <a:ext uri="{FF2B5EF4-FFF2-40B4-BE49-F238E27FC236}">
                  <a16:creationId xmlns="" xmlns:a16="http://schemas.microsoft.com/office/drawing/2014/main" id="{411F8E8E-D7B7-499C-844E-0C256B6C8060}"/>
                </a:ext>
              </a:extLst>
            </p:cNvPr>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dirty="0">
                  <a:ln>
                    <a:noFill/>
                  </a:ln>
                  <a:solidFill>
                    <a:sysClr val="window" lastClr="FFFFFF"/>
                  </a:solidFill>
                  <a:effectLst/>
                  <a:uLnTx/>
                  <a:uFillTx/>
                  <a:cs typeface="+mn-ea"/>
                  <a:sym typeface="+mn-lt"/>
                </a:rPr>
                <a:t>1</a:t>
              </a:r>
              <a:endParaRPr kumimoji="0" lang="zh-CN" altLang="en-US" sz="3600" b="1" i="0" u="none" strike="noStrike" kern="0" cap="none" spc="0" normalizeH="0" baseline="0" noProof="0" dirty="0">
                <a:ln>
                  <a:noFill/>
                </a:ln>
                <a:solidFill>
                  <a:sysClr val="window" lastClr="FFFFFF"/>
                </a:solidFill>
                <a:effectLst/>
                <a:uLnTx/>
                <a:uFillTx/>
                <a:cs typeface="+mn-ea"/>
                <a:sym typeface="+mn-lt"/>
              </a:endParaRPr>
            </a:p>
          </p:txBody>
        </p:sp>
      </p:grpSp>
      <p:grpSp>
        <p:nvGrpSpPr>
          <p:cNvPr id="22" name="组合 39">
            <a:extLst>
              <a:ext uri="{FF2B5EF4-FFF2-40B4-BE49-F238E27FC236}">
                <a16:creationId xmlns="" xmlns:a16="http://schemas.microsoft.com/office/drawing/2014/main" id="{559156A4-2740-4438-8B2D-5D916A812720}"/>
              </a:ext>
            </a:extLst>
          </p:cNvPr>
          <p:cNvGrpSpPr/>
          <p:nvPr/>
        </p:nvGrpSpPr>
        <p:grpSpPr>
          <a:xfrm flipV="1">
            <a:off x="4023155" y="-433512"/>
            <a:ext cx="1124544" cy="1771823"/>
            <a:chOff x="1547664" y="32770"/>
            <a:chExt cx="1217765" cy="1918701"/>
          </a:xfrm>
          <a:noFill/>
          <a:effectLst/>
        </p:grpSpPr>
        <p:sp>
          <p:nvSpPr>
            <p:cNvPr id="23" name="任意多边形 40">
              <a:extLst>
                <a:ext uri="{FF2B5EF4-FFF2-40B4-BE49-F238E27FC236}">
                  <a16:creationId xmlns="" xmlns:a16="http://schemas.microsoft.com/office/drawing/2014/main" id="{BDEC0897-8B00-464F-BEA4-A718478B6837}"/>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cs typeface="+mn-ea"/>
                <a:sym typeface="+mn-lt"/>
              </a:endParaRPr>
            </a:p>
          </p:txBody>
        </p:sp>
        <p:sp>
          <p:nvSpPr>
            <p:cNvPr id="31" name="十六角星 41">
              <a:extLst>
                <a:ext uri="{FF2B5EF4-FFF2-40B4-BE49-F238E27FC236}">
                  <a16:creationId xmlns="" xmlns:a16="http://schemas.microsoft.com/office/drawing/2014/main" id="{2ECE54D3-F4D6-4AF5-944E-9067483B6B15}"/>
                </a:ext>
              </a:extLst>
            </p:cNvPr>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cs typeface="+mn-ea"/>
                <a:sym typeface="+mn-lt"/>
              </a:endParaRPr>
            </a:p>
          </p:txBody>
        </p:sp>
      </p:grpSp>
      <p:sp>
        <p:nvSpPr>
          <p:cNvPr id="34" name="Title 1">
            <a:extLst>
              <a:ext uri="{FF2B5EF4-FFF2-40B4-BE49-F238E27FC236}">
                <a16:creationId xmlns="" xmlns:a16="http://schemas.microsoft.com/office/drawing/2014/main" id="{173840E2-5ED4-4110-A946-38FBC7514B15}"/>
              </a:ext>
            </a:extLst>
          </p:cNvPr>
          <p:cNvSpPr txBox="1">
            <a:spLocks/>
          </p:cNvSpPr>
          <p:nvPr/>
        </p:nvSpPr>
        <p:spPr>
          <a:xfrm>
            <a:off x="1992698" y="2305094"/>
            <a:ext cx="8955768" cy="1983388"/>
          </a:xfrm>
          <a:prstGeom prst="rect">
            <a:avLst/>
          </a:prstGeom>
        </p:spPr>
        <p:txBody>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algn="just"/>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Trong</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quá</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trình</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sống</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con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người</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lấy</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thức</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ăn</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nước</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không</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khí</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từ</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môi</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trường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và</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thải</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ra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môi</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trường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những</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chất</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thừa</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cặn</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bã</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Quá</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trình</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đó</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được</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gọi</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là</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quá</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dirty="0" err="1">
                <a:solidFill>
                  <a:schemeClr val="bg1"/>
                </a:solidFill>
                <a:latin typeface="Lato" panose="020F0502020204030203" pitchFamily="34" charset="0"/>
                <a:ea typeface="Lato" panose="020F0502020204030203" pitchFamily="34" charset="0"/>
                <a:cs typeface="Lato" panose="020F0502020204030203" pitchFamily="34" charset="0"/>
              </a:rPr>
              <a:t>trình</a:t>
            </a:r>
            <a:r>
              <a:rPr lang="en-US" altLang="en-US" sz="3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b="1" dirty="0" err="1">
                <a:solidFill>
                  <a:srgbClr val="00B050"/>
                </a:solidFill>
                <a:latin typeface="Lato" panose="020F0502020204030203" pitchFamily="34" charset="0"/>
                <a:ea typeface="Lato" panose="020F0502020204030203" pitchFamily="34" charset="0"/>
                <a:cs typeface="Lato" panose="020F0502020204030203" pitchFamily="34" charset="0"/>
              </a:rPr>
              <a:t>trao</a:t>
            </a:r>
            <a:r>
              <a:rPr lang="en-US" altLang="en-US" sz="3000" b="1" dirty="0">
                <a:solidFill>
                  <a:srgbClr val="00B050"/>
                </a:solidFill>
                <a:latin typeface="Lato" panose="020F0502020204030203" pitchFamily="34" charset="0"/>
                <a:ea typeface="Lato" panose="020F0502020204030203" pitchFamily="34" charset="0"/>
                <a:cs typeface="Lato" panose="020F0502020204030203" pitchFamily="34" charset="0"/>
              </a:rPr>
              <a:t> </a:t>
            </a:r>
            <a:r>
              <a:rPr lang="en-US" altLang="en-US" sz="3000" b="1" dirty="0" err="1">
                <a:solidFill>
                  <a:srgbClr val="00B050"/>
                </a:solidFill>
                <a:latin typeface="Lato" panose="020F0502020204030203" pitchFamily="34" charset="0"/>
                <a:ea typeface="Lato" panose="020F0502020204030203" pitchFamily="34" charset="0"/>
                <a:cs typeface="Lato" panose="020F0502020204030203" pitchFamily="34" charset="0"/>
              </a:rPr>
              <a:t>đổi</a:t>
            </a:r>
            <a:r>
              <a:rPr lang="en-US" altLang="en-US" sz="3000" b="1" dirty="0">
                <a:solidFill>
                  <a:srgbClr val="00B050"/>
                </a:solidFill>
                <a:latin typeface="Lato" panose="020F0502020204030203" pitchFamily="34" charset="0"/>
                <a:ea typeface="Lato" panose="020F0502020204030203" pitchFamily="34" charset="0"/>
                <a:cs typeface="Lato" panose="020F0502020204030203" pitchFamily="34" charset="0"/>
              </a:rPr>
              <a:t> </a:t>
            </a:r>
            <a:r>
              <a:rPr lang="en-US" altLang="en-US" sz="3000" b="1" dirty="0" err="1">
                <a:solidFill>
                  <a:srgbClr val="00B050"/>
                </a:solidFill>
                <a:latin typeface="Lato" panose="020F0502020204030203" pitchFamily="34" charset="0"/>
                <a:ea typeface="Lato" panose="020F0502020204030203" pitchFamily="34" charset="0"/>
                <a:cs typeface="Lato" panose="020F0502020204030203" pitchFamily="34" charset="0"/>
              </a:rPr>
              <a:t>chất</a:t>
            </a:r>
            <a:r>
              <a:rPr lang="en-US" altLang="en-US" sz="3000" b="1" dirty="0">
                <a:solidFill>
                  <a:srgbClr val="00B050"/>
                </a:solidFill>
                <a:latin typeface="Lato" panose="020F0502020204030203" pitchFamily="34" charset="0"/>
                <a:ea typeface="Lato" panose="020F0502020204030203" pitchFamily="34" charset="0"/>
                <a:cs typeface="Lato" panose="020F0502020204030203" pitchFamily="34" charset="0"/>
              </a:rPr>
              <a:t>.</a:t>
            </a:r>
          </a:p>
        </p:txBody>
      </p:sp>
      <p:sp>
        <p:nvSpPr>
          <p:cNvPr id="35" name="TextBox 34">
            <a:extLst>
              <a:ext uri="{FF2B5EF4-FFF2-40B4-BE49-F238E27FC236}">
                <a16:creationId xmlns="" xmlns:a16="http://schemas.microsoft.com/office/drawing/2014/main" id="{9F80D809-AF98-484A-B546-838CE97D583D}"/>
              </a:ext>
            </a:extLst>
          </p:cNvPr>
          <p:cNvSpPr txBox="1">
            <a:spLocks noChangeArrowheads="1"/>
          </p:cNvSpPr>
          <p:nvPr/>
        </p:nvSpPr>
        <p:spPr bwMode="auto">
          <a:xfrm>
            <a:off x="1942002" y="4432573"/>
            <a:ext cx="91682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       Con </a:t>
            </a:r>
            <a:r>
              <a:rPr lang="en-US" altLang="en-US" sz="3000" i="1" dirty="0" err="1">
                <a:solidFill>
                  <a:schemeClr val="bg1"/>
                </a:solidFill>
                <a:latin typeface="Lato" panose="020F0502020204030203" pitchFamily="34" charset="0"/>
                <a:ea typeface="Lato" panose="020F0502020204030203" pitchFamily="34" charset="0"/>
                <a:cs typeface="Lato" panose="020F0502020204030203" pitchFamily="34" charset="0"/>
              </a:rPr>
              <a:t>người</a:t>
            </a:r>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vi-VN"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thự</a:t>
            </a:r>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c </a:t>
            </a:r>
            <a:r>
              <a:rPr lang="en-US" altLang="en-US" sz="3000" i="1" dirty="0" err="1">
                <a:solidFill>
                  <a:schemeClr val="bg1"/>
                </a:solidFill>
                <a:latin typeface="Lato" panose="020F0502020204030203" pitchFamily="34" charset="0"/>
                <a:ea typeface="Lato" panose="020F0502020204030203" pitchFamily="34" charset="0"/>
                <a:cs typeface="Lato" panose="020F0502020204030203" pitchFamily="34" charset="0"/>
              </a:rPr>
              <a:t>vật</a:t>
            </a:r>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i="1" dirty="0" err="1">
                <a:solidFill>
                  <a:schemeClr val="bg1"/>
                </a:solidFill>
                <a:latin typeface="Lato" panose="020F0502020204030203" pitchFamily="34" charset="0"/>
                <a:ea typeface="Lato" panose="020F0502020204030203" pitchFamily="34" charset="0"/>
                <a:cs typeface="Lato" panose="020F0502020204030203" pitchFamily="34" charset="0"/>
              </a:rPr>
              <a:t>và</a:t>
            </a:r>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i="1" dirty="0" err="1">
                <a:solidFill>
                  <a:schemeClr val="bg1"/>
                </a:solidFill>
                <a:latin typeface="Lato" panose="020F0502020204030203" pitchFamily="34" charset="0"/>
                <a:ea typeface="Lato" panose="020F0502020204030203" pitchFamily="34" charset="0"/>
                <a:cs typeface="Lato" panose="020F0502020204030203" pitchFamily="34" charset="0"/>
              </a:rPr>
              <a:t>động</a:t>
            </a:r>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i="1" dirty="0" err="1">
                <a:solidFill>
                  <a:schemeClr val="bg1"/>
                </a:solidFill>
                <a:latin typeface="Lato" panose="020F0502020204030203" pitchFamily="34" charset="0"/>
                <a:ea typeface="Lato" panose="020F0502020204030203" pitchFamily="34" charset="0"/>
                <a:cs typeface="Lato" panose="020F0502020204030203" pitchFamily="34" charset="0"/>
              </a:rPr>
              <a:t>vật</a:t>
            </a:r>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i="1" dirty="0" err="1">
                <a:solidFill>
                  <a:schemeClr val="bg1"/>
                </a:solidFill>
                <a:latin typeface="Lato" panose="020F0502020204030203" pitchFamily="34" charset="0"/>
                <a:ea typeface="Lato" panose="020F0502020204030203" pitchFamily="34" charset="0"/>
                <a:cs typeface="Lato" panose="020F0502020204030203" pitchFamily="34" charset="0"/>
              </a:rPr>
              <a:t>có</a:t>
            </a:r>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i="1" dirty="0" err="1">
                <a:solidFill>
                  <a:schemeClr val="bg1"/>
                </a:solidFill>
                <a:latin typeface="Lato" panose="020F0502020204030203" pitchFamily="34" charset="0"/>
                <a:ea typeface="Lato" panose="020F0502020204030203" pitchFamily="34" charset="0"/>
                <a:cs typeface="Lato" panose="020F0502020204030203" pitchFamily="34" charset="0"/>
              </a:rPr>
              <a:t>trao</a:t>
            </a:r>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i="1" dirty="0" err="1">
                <a:solidFill>
                  <a:schemeClr val="bg1"/>
                </a:solidFill>
                <a:latin typeface="Lato" panose="020F0502020204030203" pitchFamily="34" charset="0"/>
                <a:ea typeface="Lato" panose="020F0502020204030203" pitchFamily="34" charset="0"/>
                <a:cs typeface="Lato" panose="020F0502020204030203" pitchFamily="34" charset="0"/>
              </a:rPr>
              <a:t>đổi</a:t>
            </a:r>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i="1" dirty="0" err="1">
                <a:solidFill>
                  <a:schemeClr val="bg1"/>
                </a:solidFill>
                <a:latin typeface="Lato" panose="020F0502020204030203" pitchFamily="34" charset="0"/>
                <a:ea typeface="Lato" panose="020F0502020204030203" pitchFamily="34" charset="0"/>
                <a:cs typeface="Lato" panose="020F0502020204030203" pitchFamily="34" charset="0"/>
              </a:rPr>
              <a:t>chất</a:t>
            </a:r>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i="1" dirty="0" err="1">
                <a:solidFill>
                  <a:schemeClr val="bg1"/>
                </a:solidFill>
                <a:latin typeface="Lato" panose="020F0502020204030203" pitchFamily="34" charset="0"/>
                <a:ea typeface="Lato" panose="020F0502020204030203" pitchFamily="34" charset="0"/>
                <a:cs typeface="Lato" panose="020F0502020204030203" pitchFamily="34" charset="0"/>
              </a:rPr>
              <a:t>với</a:t>
            </a:r>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i="1" dirty="0" err="1">
                <a:solidFill>
                  <a:schemeClr val="bg1"/>
                </a:solidFill>
                <a:latin typeface="Lato" panose="020F0502020204030203" pitchFamily="34" charset="0"/>
                <a:ea typeface="Lato" panose="020F0502020204030203" pitchFamily="34" charset="0"/>
                <a:cs typeface="Lato" panose="020F0502020204030203" pitchFamily="34" charset="0"/>
              </a:rPr>
              <a:t>môi</a:t>
            </a:r>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 trường </a:t>
            </a:r>
            <a:r>
              <a:rPr lang="en-US" altLang="en-US" sz="3000" i="1" dirty="0" err="1">
                <a:solidFill>
                  <a:schemeClr val="bg1"/>
                </a:solidFill>
                <a:latin typeface="Lato" panose="020F0502020204030203" pitchFamily="34" charset="0"/>
                <a:ea typeface="Lato" panose="020F0502020204030203" pitchFamily="34" charset="0"/>
                <a:cs typeface="Lato" panose="020F0502020204030203" pitchFamily="34" charset="0"/>
              </a:rPr>
              <a:t>thì</a:t>
            </a:r>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i="1" dirty="0" err="1">
                <a:solidFill>
                  <a:schemeClr val="bg1"/>
                </a:solidFill>
                <a:latin typeface="Lato" panose="020F0502020204030203" pitchFamily="34" charset="0"/>
                <a:ea typeface="Lato" panose="020F0502020204030203" pitchFamily="34" charset="0"/>
                <a:cs typeface="Lato" panose="020F0502020204030203" pitchFamily="34" charset="0"/>
              </a:rPr>
              <a:t>mới</a:t>
            </a:r>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i="1" dirty="0" err="1">
                <a:solidFill>
                  <a:schemeClr val="bg1"/>
                </a:solidFill>
                <a:latin typeface="Lato" panose="020F0502020204030203" pitchFamily="34" charset="0"/>
                <a:ea typeface="Lato" panose="020F0502020204030203" pitchFamily="34" charset="0"/>
                <a:cs typeface="Lato" panose="020F0502020204030203" pitchFamily="34" charset="0"/>
              </a:rPr>
              <a:t>sống</a:t>
            </a:r>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3000" i="1" dirty="0" err="1">
                <a:solidFill>
                  <a:schemeClr val="bg1"/>
                </a:solidFill>
                <a:latin typeface="Lato" panose="020F0502020204030203" pitchFamily="34" charset="0"/>
                <a:ea typeface="Lato" panose="020F0502020204030203" pitchFamily="34" charset="0"/>
                <a:cs typeface="Lato" panose="020F0502020204030203" pitchFamily="34" charset="0"/>
              </a:rPr>
              <a:t>được</a:t>
            </a:r>
            <a:r>
              <a:rPr lang="en-US" altLang="en-US" sz="3000" i="1" dirty="0">
                <a:solidFill>
                  <a:schemeClr val="bg1"/>
                </a:solidFill>
                <a:latin typeface="Lato" panose="020F0502020204030203" pitchFamily="34" charset="0"/>
                <a:ea typeface="Lato" panose="020F0502020204030203" pitchFamily="34" charset="0"/>
                <a:cs typeface="Lato" panose="020F0502020204030203" pitchFamily="34" charset="0"/>
              </a:rPr>
              <a:t>.</a:t>
            </a:r>
          </a:p>
        </p:txBody>
      </p:sp>
    </p:spTree>
    <p:custDataLst>
      <p:tags r:id="rId1"/>
    </p:custDataLst>
    <p:extLst>
      <p:ext uri="{BB962C8B-B14F-4D97-AF65-F5344CB8AC3E}">
        <p14:creationId xmlns:p14="http://schemas.microsoft.com/office/powerpoint/2010/main" val="3729959211"/>
      </p:ext>
    </p:extLst>
  </p:cSld>
  <p:clrMapOvr>
    <a:masterClrMapping/>
  </p:clrMapOvr>
  <mc:AlternateContent xmlns:mc="http://schemas.openxmlformats.org/markup-compatibility/2006" xmlns:p14="http://schemas.microsoft.com/office/powerpoint/2010/main">
    <mc:Choice Requires="p14">
      <p:transition spd="slow" p14:dur="2000" advTm="29081"/>
    </mc:Choice>
    <mc:Fallback xmlns="">
      <p:transition spd="slow" advTm="290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500"/>
                                        <p:tgtEl>
                                          <p:spTgt spid="34"/>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up)">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D55A19D-297C-4231-AD1F-08EF9B4AA8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EBAB6C56-3D38-4923-996E-BD474BBB91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 xmlns:a16="http://schemas.microsoft.com/office/drawing/2014/main" id="{20CD21DB-082D-417D-A5AB-FC838AF9D9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ky, outdoor, aircraft&#10;&#10;Description automatically generated">
            <a:extLst>
              <a:ext uri="{FF2B5EF4-FFF2-40B4-BE49-F238E27FC236}">
                <a16:creationId xmlns="" xmlns:a16="http://schemas.microsoft.com/office/drawing/2014/main" id="{465DB866-4CDB-4EB6-A0C0-F1196F09EC20}"/>
              </a:ext>
            </a:extLst>
          </p:cNvPr>
          <p:cNvPicPr>
            <a:picLocks noChangeAspect="1"/>
          </p:cNvPicPr>
          <p:nvPr/>
        </p:nvPicPr>
        <p:blipFill rotWithShape="1">
          <a:blip r:embed="rId4">
            <a:extLst>
              <a:ext uri="{28A0092B-C50C-407E-A947-70E740481C1C}">
                <a14:useLocalDpi xmlns:a14="http://schemas.microsoft.com/office/drawing/2010/main" val="0"/>
              </a:ext>
            </a:extLst>
          </a:blip>
          <a:srcRect t="13486" r="1" b="7009"/>
          <a:stretch/>
        </p:blipFill>
        <p:spPr>
          <a:xfrm>
            <a:off x="1280667" y="677668"/>
            <a:ext cx="9630666" cy="5417250"/>
          </a:xfrm>
          <a:prstGeom prst="rect">
            <a:avLst/>
          </a:prstGeom>
          <a:ln w="28575">
            <a:solidFill>
              <a:schemeClr val="bg1"/>
            </a:solidFill>
          </a:ln>
        </p:spPr>
      </p:pic>
      <p:sp>
        <p:nvSpPr>
          <p:cNvPr id="16" name="Graphic 212">
            <a:extLst>
              <a:ext uri="{FF2B5EF4-FFF2-40B4-BE49-F238E27FC236}">
                <a16:creationId xmlns="" xmlns:a16="http://schemas.microsoft.com/office/drawing/2014/main" id="{7BD8AB83-2763-4392-B4B9-049CDF1F6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 xmlns:a16="http://schemas.microsoft.com/office/drawing/2014/main" id="{480F071C-C35C-4CE1-8EE5-8ED96E2F4E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0" name="Oval 19">
            <a:extLst>
              <a:ext uri="{FF2B5EF4-FFF2-40B4-BE49-F238E27FC236}">
                <a16:creationId xmlns="" xmlns:a16="http://schemas.microsoft.com/office/drawing/2014/main" id="{CD97FAB4-59E0-4E65-B50B-867B14D2A0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 xmlns:a16="http://schemas.microsoft.com/office/drawing/2014/main" id="{0D578F4B-2751-4FC2-8853-FAC5C59139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 xmlns:a16="http://schemas.microsoft.com/office/drawing/2014/main" id="{5B6F3E3B-3A0D-40EB-9E46-7D555F709FEE}"/>
              </a:ext>
            </a:extLst>
          </p:cNvPr>
          <p:cNvSpPr/>
          <p:nvPr/>
        </p:nvSpPr>
        <p:spPr>
          <a:xfrm>
            <a:off x="2631828" y="2035020"/>
            <a:ext cx="7354854" cy="2483589"/>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t>Là học sinh em sẽ làm gì để bảo vệ môi trường sống xung quanh chúng ta?</a:t>
            </a:r>
            <a:endParaRPr lang="en-US" sz="4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4725"/>
    </mc:Choice>
    <mc:Fallback xmlns="">
      <p:transition spd="slow" advTm="247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5"/>
                                        </p:tgtEl>
                                        <p:attrNameLst>
                                          <p:attrName>style.color</p:attrName>
                                        </p:attrNameLst>
                                      </p:cBhvr>
                                      <p:to>
                                        <a:schemeClr val="bg1"/>
                                      </p:to>
                                    </p:animClr>
                                    <p:animClr clrSpc="rgb" dir="cw">
                                      <p:cBhvr>
                                        <p:cTn id="14" dur="250" autoRev="1" fill="remove"/>
                                        <p:tgtEl>
                                          <p:spTgt spid="5"/>
                                        </p:tgtEl>
                                        <p:attrNameLst>
                                          <p:attrName>fillcolor</p:attrName>
                                        </p:attrNameLst>
                                      </p:cBhvr>
                                      <p:to>
                                        <a:schemeClr val="bg1"/>
                                      </p:to>
                                    </p:animClr>
                                    <p:set>
                                      <p:cBhvr>
                                        <p:cTn id="15" dur="250" autoRev="1" fill="remove"/>
                                        <p:tgtEl>
                                          <p:spTgt spid="5"/>
                                        </p:tgtEl>
                                        <p:attrNameLst>
                                          <p:attrName>fill.type</p:attrName>
                                        </p:attrNameLst>
                                      </p:cBhvr>
                                      <p:to>
                                        <p:strVal val="solid"/>
                                      </p:to>
                                    </p:set>
                                    <p:set>
                                      <p:cBhvr>
                                        <p:cTn id="16" dur="250" autoRev="1" fill="remove"/>
                                        <p:tgtEl>
                                          <p:spTgt spid="5"/>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5"/>
                                        </p:tgtEl>
                                      </p:cBhvr>
                                      <p:by x="150000" y="150000"/>
                                    </p:animScale>
                                  </p:childTnLst>
                                </p:cTn>
                              </p:par>
                              <p:par>
                                <p:cTn id="21" presetID="6"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CBDE18-4EBD-423D-869C-557D03F2F536}"/>
              </a:ext>
            </a:extLst>
          </p:cNvPr>
          <p:cNvSpPr>
            <a:spLocks noGrp="1"/>
          </p:cNvSpPr>
          <p:nvPr>
            <p:ph type="title"/>
          </p:nvPr>
        </p:nvSpPr>
        <p:spPr>
          <a:xfrm>
            <a:off x="6582207" y="1171105"/>
            <a:ext cx="5484787" cy="1325563"/>
          </a:xfrm>
        </p:spPr>
        <p:txBody>
          <a:bodyPr>
            <a:noAutofit/>
          </a:bodyPr>
          <a:lstStyle/>
          <a:p>
            <a:r>
              <a:rPr lang="vi-VN" sz="5000" b="1" dirty="0">
                <a:latin typeface="lato" panose="020F0502020204030203" pitchFamily="34" charset="0"/>
                <a:ea typeface="lato" panose="020F0502020204030203" pitchFamily="34" charset="0"/>
                <a:cs typeface="lato" panose="020F0502020204030203" pitchFamily="34" charset="0"/>
              </a:rPr>
              <a:t>Bảo vệ môi trường</a:t>
            </a:r>
            <a:endParaRPr lang="en-US" sz="5000" b="1" dirty="0">
              <a:latin typeface="lato" panose="020F0502020204030203" pitchFamily="34" charset="0"/>
              <a:ea typeface="lato" panose="020F0502020204030203" pitchFamily="34" charset="0"/>
              <a:cs typeface="lato" panose="020F0502020204030203" pitchFamily="34" charset="0"/>
            </a:endParaRPr>
          </a:p>
        </p:txBody>
      </p:sp>
      <p:sp>
        <p:nvSpPr>
          <p:cNvPr id="25" name="Freeform: Shape 24">
            <a:extLst>
              <a:ext uri="{FF2B5EF4-FFF2-40B4-BE49-F238E27FC236}">
                <a16:creationId xmlns="" xmlns:a16="http://schemas.microsoft.com/office/drawing/2014/main" id="{2EEE8F11-3582-44B7-9869-F2D26D7DD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 xmlns:a16="http://schemas.microsoft.com/office/drawing/2014/main" id="{2141F1CC-6A53-4BCF-9127-AABB52E249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 xmlns:a16="http://schemas.microsoft.com/office/drawing/2014/main" id="{561B2B49-7142-4CA8-A929-4671548E6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picture containing icon&#10;&#10;Description automatically generated">
            <a:extLst>
              <a:ext uri="{FF2B5EF4-FFF2-40B4-BE49-F238E27FC236}">
                <a16:creationId xmlns="" xmlns:a16="http://schemas.microsoft.com/office/drawing/2014/main" id="{91FB2531-E6C3-4A6E-BC06-EBCE753D51AD}"/>
              </a:ext>
            </a:extLst>
          </p:cNvPr>
          <p:cNvPicPr>
            <a:picLocks noChangeAspect="1"/>
          </p:cNvPicPr>
          <p:nvPr/>
        </p:nvPicPr>
        <p:blipFill rotWithShape="1">
          <a:blip r:embed="rId4">
            <a:extLst>
              <a:ext uri="{28A0092B-C50C-407E-A947-70E740481C1C}">
                <a14:useLocalDpi xmlns:a14="http://schemas.microsoft.com/office/drawing/2010/main" val="0"/>
              </a:ext>
            </a:extLst>
          </a:blip>
          <a:srcRect l="18357" r="15146" b="3"/>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8" name="Picture 17" descr="A picture containing grass, outdoor, person&#10;&#10;Description automatically generated">
            <a:extLst>
              <a:ext uri="{FF2B5EF4-FFF2-40B4-BE49-F238E27FC236}">
                <a16:creationId xmlns="" xmlns:a16="http://schemas.microsoft.com/office/drawing/2014/main" id="{7EC18886-43F6-419D-B1C6-DBD35E5DBB0D}"/>
              </a:ext>
            </a:extLst>
          </p:cNvPr>
          <p:cNvPicPr>
            <a:picLocks noChangeAspect="1"/>
          </p:cNvPicPr>
          <p:nvPr/>
        </p:nvPicPr>
        <p:blipFill rotWithShape="1">
          <a:blip r:embed="rId5">
            <a:extLst>
              <a:ext uri="{28A0092B-C50C-407E-A947-70E740481C1C}">
                <a14:useLocalDpi xmlns:a14="http://schemas.microsoft.com/office/drawing/2010/main" val="0"/>
              </a:ext>
            </a:extLst>
          </a:blip>
          <a:srcRect r="12042" b="4"/>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2" name="Content Placeholder 11">
            <a:extLst>
              <a:ext uri="{FF2B5EF4-FFF2-40B4-BE49-F238E27FC236}">
                <a16:creationId xmlns="" xmlns:a16="http://schemas.microsoft.com/office/drawing/2014/main" id="{476685FD-63E8-46C8-8A7E-2B7EFADDB4AD}"/>
              </a:ext>
            </a:extLst>
          </p:cNvPr>
          <p:cNvPicPr>
            <a:picLocks noChangeAspect="1"/>
          </p:cNvPicPr>
          <p:nvPr/>
        </p:nvPicPr>
        <p:blipFill rotWithShape="1">
          <a:blip r:embed="rId6">
            <a:extLst>
              <a:ext uri="{28A0092B-C50C-407E-A947-70E740481C1C}">
                <a14:useLocalDpi xmlns:a14="http://schemas.microsoft.com/office/drawing/2010/main" val="0"/>
              </a:ext>
            </a:extLst>
          </a:blip>
          <a:srcRect l="41693" r="202"/>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22" name="Content Placeholder 21">
            <a:extLst>
              <a:ext uri="{FF2B5EF4-FFF2-40B4-BE49-F238E27FC236}">
                <a16:creationId xmlns="" xmlns:a16="http://schemas.microsoft.com/office/drawing/2014/main" id="{A2BE2B7D-C4E3-40E9-ACDC-C2365AFA4FE8}"/>
              </a:ext>
            </a:extLst>
          </p:cNvPr>
          <p:cNvSpPr>
            <a:spLocks noGrp="1"/>
          </p:cNvSpPr>
          <p:nvPr>
            <p:ph idx="1"/>
          </p:nvPr>
        </p:nvSpPr>
        <p:spPr>
          <a:xfrm>
            <a:off x="6719466" y="2464878"/>
            <a:ext cx="4916721" cy="3181684"/>
          </a:xfrm>
        </p:spPr>
        <p:txBody>
          <a:bodyPr anchor="t">
            <a:noAutofit/>
          </a:bodyPr>
          <a:lstStyle/>
          <a:p>
            <a:pPr marL="0" indent="0" algn="just">
              <a:buNone/>
            </a:pPr>
            <a:r>
              <a:rPr lang="en-US" sz="3000" dirty="0" err="1">
                <a:latin typeface="lato" panose="020F0502020204030203" pitchFamily="34" charset="0"/>
                <a:ea typeface="lato" panose="020F0502020204030203" pitchFamily="34" charset="0"/>
                <a:cs typeface="lato" panose="020F0502020204030203" pitchFamily="34" charset="0"/>
              </a:rPr>
              <a:t>Chúng</a:t>
            </a:r>
            <a:r>
              <a:rPr lang="en-US" sz="3000" dirty="0">
                <a:latin typeface="lato" panose="020F0502020204030203" pitchFamily="34" charset="0"/>
                <a:ea typeface="lato" panose="020F0502020204030203" pitchFamily="34" charset="0"/>
                <a:cs typeface="lato" panose="020F0502020204030203" pitchFamily="34" charset="0"/>
              </a:rPr>
              <a:t> ta </a:t>
            </a:r>
            <a:r>
              <a:rPr lang="vi-VN" sz="3000" dirty="0">
                <a:latin typeface="lato" panose="020F0502020204030203" pitchFamily="34" charset="0"/>
                <a:ea typeface="lato" panose="020F0502020204030203" pitchFamily="34" charset="0"/>
                <a:cs typeface="lato" panose="020F0502020204030203" pitchFamily="34" charset="0"/>
              </a:rPr>
              <a:t>không nên xả rác bừa bãi, trồng và chăm sóc cây xanh, hạn chế sử dụng túi ni lông</a:t>
            </a:r>
            <a:r>
              <a:rPr lang="en-US" sz="3000" dirty="0">
                <a:latin typeface="lato" panose="020F0502020204030203" pitchFamily="34" charset="0"/>
                <a:ea typeface="lato" panose="020F0502020204030203" pitchFamily="34" charset="0"/>
                <a:cs typeface="lato" panose="020F0502020204030203" pitchFamily="34" charset="0"/>
              </a:rPr>
              <a:t> </a:t>
            </a:r>
            <a:r>
              <a:rPr lang="en-US" sz="3000" dirty="0" err="1">
                <a:latin typeface="lato" panose="020F0502020204030203" pitchFamily="34" charset="0"/>
                <a:ea typeface="lato" panose="020F0502020204030203" pitchFamily="34" charset="0"/>
                <a:cs typeface="lato" panose="020F0502020204030203" pitchFamily="34" charset="0"/>
              </a:rPr>
              <a:t>góp</a:t>
            </a:r>
            <a:r>
              <a:rPr lang="en-US" sz="3000" dirty="0">
                <a:latin typeface="lato" panose="020F0502020204030203" pitchFamily="34" charset="0"/>
                <a:ea typeface="lato" panose="020F0502020204030203" pitchFamily="34" charset="0"/>
                <a:cs typeface="lato" panose="020F0502020204030203" pitchFamily="34" charset="0"/>
              </a:rPr>
              <a:t> </a:t>
            </a:r>
            <a:r>
              <a:rPr lang="en-US" sz="3000" dirty="0" err="1">
                <a:latin typeface="lato" panose="020F0502020204030203" pitchFamily="34" charset="0"/>
                <a:ea typeface="lato" panose="020F0502020204030203" pitchFamily="34" charset="0"/>
                <a:cs typeface="lato" panose="020F0502020204030203" pitchFamily="34" charset="0"/>
              </a:rPr>
              <a:t>phần</a:t>
            </a:r>
            <a:r>
              <a:rPr lang="en-US" sz="3000" dirty="0">
                <a:latin typeface="lato" panose="020F0502020204030203" pitchFamily="34" charset="0"/>
                <a:ea typeface="lato" panose="020F0502020204030203" pitchFamily="34" charset="0"/>
                <a:cs typeface="lato" panose="020F0502020204030203" pitchFamily="34" charset="0"/>
              </a:rPr>
              <a:t> </a:t>
            </a:r>
            <a:r>
              <a:rPr lang="en-US" sz="3000" dirty="0" err="1">
                <a:latin typeface="lato" panose="020F0502020204030203" pitchFamily="34" charset="0"/>
                <a:ea typeface="lato" panose="020F0502020204030203" pitchFamily="34" charset="0"/>
                <a:cs typeface="lato" panose="020F0502020204030203" pitchFamily="34" charset="0"/>
              </a:rPr>
              <a:t>bảo</a:t>
            </a:r>
            <a:r>
              <a:rPr lang="en-US" sz="3000" dirty="0">
                <a:latin typeface="lato" panose="020F0502020204030203" pitchFamily="34" charset="0"/>
                <a:ea typeface="lato" panose="020F0502020204030203" pitchFamily="34" charset="0"/>
                <a:cs typeface="lato" panose="020F0502020204030203" pitchFamily="34" charset="0"/>
              </a:rPr>
              <a:t> </a:t>
            </a:r>
            <a:r>
              <a:rPr lang="en-US" sz="3000" dirty="0" err="1">
                <a:latin typeface="lato" panose="020F0502020204030203" pitchFamily="34" charset="0"/>
                <a:ea typeface="lato" panose="020F0502020204030203" pitchFamily="34" charset="0"/>
                <a:cs typeface="lato" panose="020F0502020204030203" pitchFamily="34" charset="0"/>
              </a:rPr>
              <a:t>vệ</a:t>
            </a:r>
            <a:r>
              <a:rPr lang="en-US" sz="3000" dirty="0">
                <a:latin typeface="lato" panose="020F0502020204030203" pitchFamily="34" charset="0"/>
                <a:ea typeface="lato" panose="020F0502020204030203" pitchFamily="34" charset="0"/>
                <a:cs typeface="lato" panose="020F0502020204030203" pitchFamily="34" charset="0"/>
              </a:rPr>
              <a:t> </a:t>
            </a:r>
            <a:r>
              <a:rPr lang="en-US" sz="3000" dirty="0" err="1">
                <a:latin typeface="lato" panose="020F0502020204030203" pitchFamily="34" charset="0"/>
                <a:ea typeface="lato" panose="020F0502020204030203" pitchFamily="34" charset="0"/>
                <a:cs typeface="lato" panose="020F0502020204030203" pitchFamily="34" charset="0"/>
              </a:rPr>
              <a:t>môi</a:t>
            </a:r>
            <a:r>
              <a:rPr lang="en-US" sz="3000" dirty="0">
                <a:latin typeface="lato" panose="020F0502020204030203" pitchFamily="34" charset="0"/>
                <a:ea typeface="lato" panose="020F0502020204030203" pitchFamily="34" charset="0"/>
                <a:cs typeface="lato" panose="020F0502020204030203" pitchFamily="34" charset="0"/>
              </a:rPr>
              <a:t> trường</a:t>
            </a:r>
            <a:r>
              <a:rPr lang="vi-VN" sz="3000" dirty="0">
                <a:latin typeface="lato" panose="020F0502020204030203" pitchFamily="34" charset="0"/>
                <a:ea typeface="lato" panose="020F0502020204030203" pitchFamily="34" charset="0"/>
                <a:cs typeface="lato" panose="020F0502020204030203" pitchFamily="34" charset="0"/>
              </a:rPr>
              <a:t> </a:t>
            </a:r>
            <a:r>
              <a:rPr lang="en-US" sz="3000" dirty="0">
                <a:latin typeface="lato" panose="020F0502020204030203" pitchFamily="34" charset="0"/>
                <a:ea typeface="lato" panose="020F0502020204030203" pitchFamily="34" charset="0"/>
                <a:cs typeface="lato" panose="020F0502020204030203" pitchFamily="34" charset="0"/>
              </a:rPr>
              <a:t>.</a:t>
            </a:r>
            <a:r>
              <a:rPr lang="vi-VN" sz="3000" dirty="0">
                <a:latin typeface="lato" panose="020F0502020204030203" pitchFamily="34" charset="0"/>
                <a:ea typeface="lato" panose="020F0502020204030203" pitchFamily="34" charset="0"/>
                <a:cs typeface="lato" panose="020F0502020204030203" pitchFamily="34" charset="0"/>
              </a:rPr>
              <a:t>..</a:t>
            </a:r>
            <a:endParaRPr lang="en-US" sz="3000" dirty="0">
              <a:latin typeface="lato" panose="020F0502020204030203" pitchFamily="34" charset="0"/>
              <a:ea typeface="lato" panose="020F0502020204030203" pitchFamily="34" charset="0"/>
              <a:cs typeface="lato" panose="020F0502020204030203" pitchFamily="34" charset="0"/>
            </a:endParaRPr>
          </a:p>
          <a:p>
            <a:pPr algn="just"/>
            <a:endParaRPr lang="en-US" sz="3000" dirty="0">
              <a:latin typeface="lato" panose="020F0502020204030203"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4389158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6798"/>
    </mc:Choice>
    <mc:Fallback xmlns="">
      <p:transition spd="slow" advTm="167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circle(in)">
                                      <p:cBhvr>
                                        <p:cTn id="10" dur="20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26" name="图片 2">
            <a:extLst>
              <a:ext uri="{FF2B5EF4-FFF2-40B4-BE49-F238E27FC236}">
                <a16:creationId xmlns="" xmlns:a16="http://schemas.microsoft.com/office/drawing/2014/main" id="{FA093B4D-F3AE-4096-8C82-DCEBD9F5EB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2617" y="3514750"/>
            <a:ext cx="4608512" cy="3457360"/>
          </a:xfrm>
          <a:prstGeom prst="rect">
            <a:avLst/>
          </a:prstGeom>
        </p:spPr>
      </p:pic>
      <p:grpSp>
        <p:nvGrpSpPr>
          <p:cNvPr id="27" name="组合 7">
            <a:extLst>
              <a:ext uri="{FF2B5EF4-FFF2-40B4-BE49-F238E27FC236}">
                <a16:creationId xmlns="" xmlns:a16="http://schemas.microsoft.com/office/drawing/2014/main" id="{D282AEAC-BE0E-422F-982F-D7A1996B693D}"/>
              </a:ext>
            </a:extLst>
          </p:cNvPr>
          <p:cNvGrpSpPr/>
          <p:nvPr/>
        </p:nvGrpSpPr>
        <p:grpSpPr>
          <a:xfrm>
            <a:off x="1730325" y="-52446"/>
            <a:ext cx="9144000" cy="2493089"/>
            <a:chOff x="1297744" y="-39334"/>
            <a:chExt cx="6858000" cy="1869817"/>
          </a:xfrm>
        </p:grpSpPr>
        <p:sp>
          <p:nvSpPr>
            <p:cNvPr id="28" name="任意多边形 6">
              <a:extLst>
                <a:ext uri="{FF2B5EF4-FFF2-40B4-BE49-F238E27FC236}">
                  <a16:creationId xmlns="" xmlns:a16="http://schemas.microsoft.com/office/drawing/2014/main" id="{81E9782D-EC76-43C2-B965-C4A73F560117}"/>
                </a:ext>
              </a:extLst>
            </p:cNvPr>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a:noFill/>
            <a:ln w="38100" cap="flat" cmpd="sng" algn="ctr">
              <a:solidFill>
                <a:srgbClr val="A5CB01"/>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A5CB01">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华康方圆体W7"/>
                <a:cs typeface="+mn-ea"/>
                <a:sym typeface="+mn-lt"/>
              </a:endParaRPr>
            </a:p>
          </p:txBody>
        </p:sp>
        <p:sp>
          <p:nvSpPr>
            <p:cNvPr id="29" name="矩形 3">
              <a:extLst>
                <a:ext uri="{FF2B5EF4-FFF2-40B4-BE49-F238E27FC236}">
                  <a16:creationId xmlns="" xmlns:a16="http://schemas.microsoft.com/office/drawing/2014/main" id="{DCC0C020-99E0-4D2F-B64F-FD979D210AFC}"/>
                </a:ext>
              </a:extLst>
            </p:cNvPr>
            <p:cNvSpPr/>
            <p:nvPr/>
          </p:nvSpPr>
          <p:spPr>
            <a:xfrm>
              <a:off x="1297744" y="1229164"/>
              <a:ext cx="6858000" cy="601319"/>
            </a:xfrm>
            <a:prstGeom prst="rect">
              <a:avLst/>
            </a:prstGeom>
            <a:gradFill rotWithShape="1">
              <a:gsLst>
                <a:gs pos="0">
                  <a:srgbClr val="A5CB01">
                    <a:shade val="15000"/>
                    <a:satMod val="180000"/>
                  </a:srgbClr>
                </a:gs>
                <a:gs pos="50000">
                  <a:srgbClr val="A5CB01">
                    <a:shade val="45000"/>
                    <a:satMod val="170000"/>
                  </a:srgbClr>
                </a:gs>
                <a:gs pos="70000">
                  <a:srgbClr val="A5CB01">
                    <a:tint val="99000"/>
                    <a:shade val="65000"/>
                    <a:satMod val="155000"/>
                  </a:srgbClr>
                </a:gs>
                <a:gs pos="100000">
                  <a:srgbClr val="A5CB01">
                    <a:tint val="95500"/>
                    <a:shade val="100000"/>
                    <a:satMod val="155000"/>
                  </a:srgb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wrap="square">
              <a:spAutoFit/>
            </a:bodyPr>
            <a:lstStyle/>
            <a:p>
              <a:pPr marL="0" marR="0" lvl="0" indent="0" algn="ctr" defTabSz="1219170" eaLnBrk="1" fontAlgn="auto" latinLnBrk="0" hangingPunct="1">
                <a:lnSpc>
                  <a:spcPct val="13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mn-lt"/>
                </a:rPr>
                <a:t>Trao</a:t>
              </a:r>
              <a:r>
                <a:rPr kumimoji="0" lang="en-US" altLang="zh-CN" sz="40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mn-lt"/>
                </a:rPr>
                <a:t> </a:t>
              </a:r>
              <a:r>
                <a:rPr kumimoji="0" lang="en-US" altLang="zh-CN" sz="4000" b="1" i="0" u="none" strike="noStrike" kern="0" cap="none" spc="0" normalizeH="0" baseline="0" noProof="0" dirty="0" err="1">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mn-lt"/>
                </a:rPr>
                <a:t>đổi</a:t>
              </a:r>
              <a:r>
                <a:rPr kumimoji="0" lang="en-US" altLang="zh-CN" sz="40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mn-lt"/>
                </a:rPr>
                <a:t> </a:t>
              </a:r>
              <a:r>
                <a:rPr kumimoji="0" lang="en-US" altLang="zh-CN" sz="4000" b="1" i="0" u="none" strike="noStrike" kern="0" cap="none" spc="0" normalizeH="0" baseline="0" noProof="0" dirty="0" err="1">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mn-lt"/>
                </a:rPr>
                <a:t>chất</a:t>
              </a:r>
              <a:r>
                <a:rPr kumimoji="0" lang="en-US" altLang="zh-CN" sz="40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mn-lt"/>
                </a:rPr>
                <a:t> ở </a:t>
              </a:r>
              <a:r>
                <a:rPr kumimoji="0" lang="en-US" altLang="zh-CN" sz="4000" b="1" i="0" u="none" strike="noStrike" kern="0" cap="none" spc="0" normalizeH="0" baseline="0" noProof="0" dirty="0" err="1">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mn-lt"/>
                </a:rPr>
                <a:t>người</a:t>
              </a:r>
              <a:r>
                <a:rPr kumimoji="0" lang="en-US" altLang="zh-CN" sz="40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mn-lt"/>
                </a:rPr>
                <a:t> </a:t>
              </a:r>
              <a:r>
                <a:rPr kumimoji="0" lang="en-US" altLang="zh-CN" sz="4000" b="1" i="0" u="none" strike="noStrike" kern="0" cap="none" spc="0" normalizeH="0" baseline="0" noProof="0" dirty="0" err="1">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mn-lt"/>
                </a:rPr>
                <a:t>và</a:t>
              </a:r>
              <a:r>
                <a:rPr kumimoji="0" lang="en-US" altLang="zh-CN" sz="40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mn-lt"/>
                </a:rPr>
                <a:t> </a:t>
              </a:r>
              <a:r>
                <a:rPr kumimoji="0" lang="en-US" altLang="zh-CN" sz="4000" b="1" i="0" u="none" strike="noStrike" kern="0" cap="none" spc="0" normalizeH="0" baseline="0" noProof="0" dirty="0" err="1">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mn-lt"/>
                </a:rPr>
                <a:t>môi</a:t>
              </a:r>
              <a:r>
                <a:rPr kumimoji="0" lang="en-US" altLang="zh-CN" sz="40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mn-lt"/>
                </a:rPr>
                <a:t> trường</a:t>
              </a:r>
              <a:endParaRPr kumimoji="0" lang="zh-CN" altLang="en-US" sz="4000" b="1" i="0" u="none" strike="noStrike" kern="0" cap="none" spc="0" normalizeH="0" baseline="0" noProof="0" dirty="0">
                <a:ln>
                  <a:noFill/>
                </a:ln>
                <a:solidFill>
                  <a:srgbClr val="FFFFFF"/>
                </a:solidFill>
                <a:effectLst/>
                <a:uLnTx/>
                <a:uFillTx/>
                <a:latin typeface="Lato" panose="020F0502020204030203" pitchFamily="34" charset="0"/>
                <a:ea typeface=".黑体-日本语" panose="02000500000000000000" pitchFamily="2" charset="-122"/>
                <a:cs typeface="Lato" panose="020F0502020204030203" pitchFamily="34" charset="0"/>
                <a:sym typeface="+mn-lt"/>
              </a:endParaRPr>
            </a:p>
          </p:txBody>
        </p:sp>
        <p:sp>
          <p:nvSpPr>
            <p:cNvPr id="30" name="椭圆 4">
              <a:extLst>
                <a:ext uri="{FF2B5EF4-FFF2-40B4-BE49-F238E27FC236}">
                  <a16:creationId xmlns="" xmlns:a16="http://schemas.microsoft.com/office/drawing/2014/main" id="{FE611E13-4B36-4D0E-BF13-EAF2CF24A3E6}"/>
                </a:ext>
              </a:extLst>
            </p:cNvPr>
            <p:cNvSpPr/>
            <p:nvPr/>
          </p:nvSpPr>
          <p:spPr>
            <a:xfrm>
              <a:off x="3419872" y="1112854"/>
              <a:ext cx="216000" cy="216000"/>
            </a:xfrm>
            <a:prstGeom prst="ellipse">
              <a:avLst/>
            </a:prstGeom>
            <a:solidFill>
              <a:srgbClr val="A5CB01"/>
            </a:solidFill>
            <a:ln w="38100" cap="flat" cmpd="sng" algn="ctr">
              <a:solidFill>
                <a:srgbClr val="FFFFFF"/>
              </a:solidFill>
              <a:prstDash val="solid"/>
            </a:ln>
            <a:effectLst>
              <a:outerShdw blurRad="63500" dist="25400" dir="5400000" rotWithShape="0">
                <a:srgbClr val="000000">
                  <a:alpha val="43000"/>
                </a:srgbClr>
              </a:outerShdw>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latin typeface="华康方圆体W7"/>
                <a:cs typeface="+mn-ea"/>
                <a:sym typeface="+mn-lt"/>
              </a:endParaRPr>
            </a:p>
          </p:txBody>
        </p:sp>
        <p:sp>
          <p:nvSpPr>
            <p:cNvPr id="31" name="椭圆 5">
              <a:extLst>
                <a:ext uri="{FF2B5EF4-FFF2-40B4-BE49-F238E27FC236}">
                  <a16:creationId xmlns="" xmlns:a16="http://schemas.microsoft.com/office/drawing/2014/main" id="{9AC46D04-0100-4451-8B1D-D767889D9E35}"/>
                </a:ext>
              </a:extLst>
            </p:cNvPr>
            <p:cNvSpPr/>
            <p:nvPr/>
          </p:nvSpPr>
          <p:spPr>
            <a:xfrm>
              <a:off x="5783349" y="1106846"/>
              <a:ext cx="216000" cy="216000"/>
            </a:xfrm>
            <a:prstGeom prst="ellipse">
              <a:avLst/>
            </a:prstGeom>
            <a:solidFill>
              <a:srgbClr val="A5CB01"/>
            </a:solidFill>
            <a:ln w="38100" cap="flat" cmpd="sng" algn="ctr">
              <a:solidFill>
                <a:srgbClr val="FFFFFF"/>
              </a:solidFill>
              <a:prstDash val="solid"/>
            </a:ln>
            <a:effectLst>
              <a:outerShdw blurRad="63500" dist="25400" dir="5400000" rotWithShape="0">
                <a:srgbClr val="000000">
                  <a:alpha val="43000"/>
                </a:srgbClr>
              </a:outerShdw>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latin typeface="华康方圆体W7"/>
                <a:cs typeface="+mn-ea"/>
                <a:sym typeface="+mn-lt"/>
              </a:endParaRPr>
            </a:p>
          </p:txBody>
        </p:sp>
      </p:grpSp>
      <p:pic>
        <p:nvPicPr>
          <p:cNvPr id="32" name="图片 8">
            <a:extLst>
              <a:ext uri="{FF2B5EF4-FFF2-40B4-BE49-F238E27FC236}">
                <a16:creationId xmlns="" xmlns:a16="http://schemas.microsoft.com/office/drawing/2014/main" id="{C034B236-A10D-4489-8214-6ED222C16D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2212" y="3490436"/>
            <a:ext cx="4608512" cy="3457360"/>
          </a:xfrm>
          <a:prstGeom prst="rect">
            <a:avLst/>
          </a:prstGeom>
        </p:spPr>
      </p:pic>
      <p:pic>
        <p:nvPicPr>
          <p:cNvPr id="33" name="图片 9">
            <a:extLst>
              <a:ext uri="{FF2B5EF4-FFF2-40B4-BE49-F238E27FC236}">
                <a16:creationId xmlns="" xmlns:a16="http://schemas.microsoft.com/office/drawing/2014/main" id="{D1C5D3A0-A40B-4E48-B328-885F4A4F71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871" y="3467976"/>
            <a:ext cx="4608512" cy="3457360"/>
          </a:xfrm>
          <a:prstGeom prst="rect">
            <a:avLst/>
          </a:prstGeom>
        </p:spPr>
      </p:pic>
    </p:spTree>
    <p:custDataLst>
      <p:tags r:id="rId1"/>
    </p:custDataLst>
    <p:extLst>
      <p:ext uri="{BB962C8B-B14F-4D97-AF65-F5344CB8AC3E}">
        <p14:creationId xmlns:p14="http://schemas.microsoft.com/office/powerpoint/2010/main" val="1755065679"/>
      </p:ext>
    </p:extLst>
  </p:cSld>
  <p:clrMapOvr>
    <a:masterClrMapping/>
  </p:clrMapOvr>
  <p:transition spd="med" advTm="19793">
    <p:comb/>
    <p:sndAc>
      <p:stSnd>
        <p:snd r:embed="rId4" name="OnTap.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bwMode="auto">
          <a:xfrm>
            <a:off x="1474693" y="1482305"/>
            <a:ext cx="9641542" cy="4972283"/>
            <a:chOff x="1752600" y="2577152"/>
            <a:chExt cx="7315200" cy="4127596"/>
          </a:xfrm>
        </p:grpSpPr>
        <p:sp>
          <p:nvSpPr>
            <p:cNvPr id="19" name="Rectangle 18"/>
            <p:cNvSpPr/>
            <p:nvPr/>
          </p:nvSpPr>
          <p:spPr>
            <a:xfrm>
              <a:off x="1752600" y="2589923"/>
              <a:ext cx="1905000" cy="6091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err="1">
                  <a:solidFill>
                    <a:srgbClr val="0000CC"/>
                  </a:solidFill>
                  <a:latin typeface="Arial" panose="020B0604020202020204" pitchFamily="34" charset="0"/>
                  <a:cs typeface="Arial" panose="020B0604020202020204" pitchFamily="34" charset="0"/>
                </a:rPr>
                <a:t>Lấy</a:t>
              </a:r>
              <a:r>
                <a:rPr lang="en-US" sz="3600" dirty="0">
                  <a:solidFill>
                    <a:srgbClr val="0000CC"/>
                  </a:solidFill>
                  <a:latin typeface="Arial" panose="020B0604020202020204" pitchFamily="34" charset="0"/>
                  <a:cs typeface="Arial" panose="020B0604020202020204" pitchFamily="34" charset="0"/>
                </a:rPr>
                <a:t> </a:t>
              </a:r>
              <a:r>
                <a:rPr lang="en-US" sz="3600" dirty="0" err="1">
                  <a:solidFill>
                    <a:srgbClr val="0000CC"/>
                  </a:solidFill>
                  <a:latin typeface="Arial" panose="020B0604020202020204" pitchFamily="34" charset="0"/>
                  <a:cs typeface="Arial" panose="020B0604020202020204" pitchFamily="34" charset="0"/>
                </a:rPr>
                <a:t>vào</a:t>
              </a:r>
              <a:r>
                <a:rPr lang="en-US" sz="3600" dirty="0">
                  <a:solidFill>
                    <a:srgbClr val="0000CC"/>
                  </a:solidFill>
                  <a:latin typeface="Arial" panose="020B0604020202020204" pitchFamily="34" charset="0"/>
                  <a:cs typeface="Arial" panose="020B0604020202020204" pitchFamily="34" charset="0"/>
                </a:rPr>
                <a:t> </a:t>
              </a:r>
            </a:p>
          </p:txBody>
        </p:sp>
        <p:sp>
          <p:nvSpPr>
            <p:cNvPr id="20" name="Rectangle 19"/>
            <p:cNvSpPr/>
            <p:nvPr/>
          </p:nvSpPr>
          <p:spPr>
            <a:xfrm>
              <a:off x="7162800" y="2577152"/>
              <a:ext cx="1905000" cy="6091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err="1">
                  <a:solidFill>
                    <a:srgbClr val="0000CC"/>
                  </a:solidFill>
                  <a:latin typeface="Arial" panose="020B0604020202020204" pitchFamily="34" charset="0"/>
                  <a:cs typeface="Arial" panose="020B0604020202020204" pitchFamily="34" charset="0"/>
                </a:rPr>
                <a:t>Thải</a:t>
              </a:r>
              <a:r>
                <a:rPr lang="en-US" sz="3600" dirty="0">
                  <a:solidFill>
                    <a:srgbClr val="0000CC"/>
                  </a:solidFill>
                  <a:latin typeface="Arial" panose="020B0604020202020204" pitchFamily="34" charset="0"/>
                  <a:cs typeface="Arial" panose="020B0604020202020204" pitchFamily="34" charset="0"/>
                </a:rPr>
                <a:t> </a:t>
              </a:r>
              <a:r>
                <a:rPr lang="en-US" sz="3600" dirty="0" err="1">
                  <a:solidFill>
                    <a:srgbClr val="0000CC"/>
                  </a:solidFill>
                  <a:latin typeface="Arial" panose="020B0604020202020204" pitchFamily="34" charset="0"/>
                  <a:cs typeface="Arial" panose="020B0604020202020204" pitchFamily="34" charset="0"/>
                </a:rPr>
                <a:t>ra</a:t>
              </a:r>
              <a:endParaRPr lang="en-US" sz="3600" dirty="0">
                <a:solidFill>
                  <a:srgbClr val="0000CC"/>
                </a:solidFill>
                <a:latin typeface="Arial" panose="020B0604020202020204" pitchFamily="34" charset="0"/>
                <a:cs typeface="Arial" panose="020B0604020202020204" pitchFamily="34" charset="0"/>
              </a:endParaRPr>
            </a:p>
          </p:txBody>
        </p:sp>
        <p:sp>
          <p:nvSpPr>
            <p:cNvPr id="21" name="Rectangle 20"/>
            <p:cNvSpPr/>
            <p:nvPr/>
          </p:nvSpPr>
          <p:spPr>
            <a:xfrm>
              <a:off x="1752600" y="3732930"/>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latin typeface="Arial" panose="020B0604020202020204" pitchFamily="34" charset="0"/>
                  <a:cs typeface="Arial" panose="020B0604020202020204" pitchFamily="34" charset="0"/>
                </a:rPr>
                <a:t>…………….</a:t>
              </a:r>
            </a:p>
          </p:txBody>
        </p:sp>
        <p:sp>
          <p:nvSpPr>
            <p:cNvPr id="22" name="Rectangle 21"/>
            <p:cNvSpPr/>
            <p:nvPr/>
          </p:nvSpPr>
          <p:spPr>
            <a:xfrm>
              <a:off x="1752600" y="4952563"/>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latin typeface="Arial" panose="020B0604020202020204" pitchFamily="34" charset="0"/>
                  <a:cs typeface="Arial" panose="020B0604020202020204" pitchFamily="34" charset="0"/>
                </a:rPr>
                <a:t>………………</a:t>
              </a:r>
            </a:p>
          </p:txBody>
        </p:sp>
        <p:sp>
          <p:nvSpPr>
            <p:cNvPr id="23" name="Rectangle 22"/>
            <p:cNvSpPr/>
            <p:nvPr/>
          </p:nvSpPr>
          <p:spPr>
            <a:xfrm>
              <a:off x="1752600" y="6095570"/>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latin typeface="Arial" panose="020B0604020202020204" pitchFamily="34" charset="0"/>
                  <a:cs typeface="Arial" panose="020B0604020202020204" pitchFamily="34" charset="0"/>
                </a:rPr>
                <a:t>………………</a:t>
              </a:r>
            </a:p>
          </p:txBody>
        </p:sp>
        <p:sp>
          <p:nvSpPr>
            <p:cNvPr id="24" name="Rectangle 23"/>
            <p:cNvSpPr/>
            <p:nvPr/>
          </p:nvSpPr>
          <p:spPr>
            <a:xfrm>
              <a:off x="7162800" y="3678015"/>
              <a:ext cx="1905000" cy="61045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latin typeface="Arial" panose="020B0604020202020204" pitchFamily="34" charset="0"/>
                  <a:cs typeface="Arial" panose="020B0604020202020204" pitchFamily="34" charset="0"/>
                </a:rPr>
                <a:t>……………….</a:t>
              </a:r>
            </a:p>
          </p:txBody>
        </p:sp>
        <p:sp>
          <p:nvSpPr>
            <p:cNvPr id="25" name="Rectangle 24"/>
            <p:cNvSpPr/>
            <p:nvPr/>
          </p:nvSpPr>
          <p:spPr>
            <a:xfrm>
              <a:off x="7162800" y="4889985"/>
              <a:ext cx="1905000" cy="61045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latin typeface="Arial" panose="020B0604020202020204" pitchFamily="34" charset="0"/>
                  <a:cs typeface="Arial" panose="020B0604020202020204" pitchFamily="34" charset="0"/>
                </a:rPr>
                <a:t>………………..</a:t>
              </a:r>
            </a:p>
          </p:txBody>
        </p:sp>
        <p:sp>
          <p:nvSpPr>
            <p:cNvPr id="26" name="Rectangle 25"/>
            <p:cNvSpPr/>
            <p:nvPr/>
          </p:nvSpPr>
          <p:spPr>
            <a:xfrm>
              <a:off x="7162800" y="6095570"/>
              <a:ext cx="1905000" cy="609178"/>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latin typeface="Arial" panose="020B0604020202020204" pitchFamily="34" charset="0"/>
                  <a:cs typeface="Arial" panose="020B0604020202020204" pitchFamily="34" charset="0"/>
                </a:rPr>
                <a:t>………………..</a:t>
              </a:r>
            </a:p>
          </p:txBody>
        </p:sp>
      </p:grpSp>
      <p:pic>
        <p:nvPicPr>
          <p:cNvPr id="11268" name="Picture 9" descr="sun14[1]"/>
          <p:cNvPicPr>
            <a:picLocks noChangeAspect="1" noChangeArrowheads="1" noCrop="1"/>
          </p:cNvPicPr>
          <p:nvPr/>
        </p:nvPicPr>
        <p:blipFill>
          <a:blip r:embed="rId4"/>
          <a:srcRect/>
          <a:stretch>
            <a:fillRect/>
          </a:stretch>
        </p:blipFill>
        <p:spPr bwMode="auto">
          <a:xfrm>
            <a:off x="0" y="15340"/>
            <a:ext cx="1371600" cy="1536700"/>
          </a:xfrm>
          <a:prstGeom prst="rect">
            <a:avLst/>
          </a:prstGeom>
          <a:noFill/>
          <a:ln w="9525">
            <a:noFill/>
            <a:miter lim="800000"/>
            <a:headEnd/>
            <a:tailEnd/>
          </a:ln>
        </p:spPr>
      </p:pic>
      <p:sp>
        <p:nvSpPr>
          <p:cNvPr id="28" name="Hình Chữ nhật 27"/>
          <p:cNvSpPr/>
          <p:nvPr/>
        </p:nvSpPr>
        <p:spPr>
          <a:xfrm>
            <a:off x="5309344" y="1681776"/>
            <a:ext cx="1934135" cy="4701988"/>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4000" dirty="0">
                <a:solidFill>
                  <a:prstClr val="white"/>
                </a:solidFill>
                <a:latin typeface="Calibri"/>
              </a:rPr>
              <a:t>C</a:t>
            </a:r>
            <a:r>
              <a:rPr lang="vi-VN" sz="4000" dirty="0">
                <a:solidFill>
                  <a:prstClr val="white"/>
                </a:solidFill>
                <a:latin typeface="Arial" panose="020B0604020202020204" pitchFamily="34" charset="0"/>
              </a:rPr>
              <a:t>ơ</a:t>
            </a:r>
            <a:r>
              <a:rPr lang="en-US" sz="4000" dirty="0">
                <a:solidFill>
                  <a:prstClr val="white"/>
                </a:solidFill>
                <a:latin typeface="Calibri"/>
              </a:rPr>
              <a:t> </a:t>
            </a:r>
            <a:r>
              <a:rPr lang="en-US" sz="4000" dirty="0" err="1">
                <a:solidFill>
                  <a:prstClr val="white"/>
                </a:solidFill>
                <a:latin typeface="Calibri"/>
              </a:rPr>
              <a:t>thể</a:t>
            </a:r>
            <a:r>
              <a:rPr lang="en-US" sz="4000" dirty="0">
                <a:solidFill>
                  <a:prstClr val="white"/>
                </a:solidFill>
                <a:latin typeface="Calibri"/>
              </a:rPr>
              <a:t> ng</a:t>
            </a:r>
            <a:r>
              <a:rPr lang="vi-VN" sz="4000" dirty="0">
                <a:solidFill>
                  <a:prstClr val="white"/>
                </a:solidFill>
                <a:latin typeface="Arial" panose="020B0604020202020204" pitchFamily="34" charset="0"/>
              </a:rPr>
              <a:t>ười</a:t>
            </a:r>
            <a:endParaRPr lang="en-US" sz="4000" dirty="0">
              <a:solidFill>
                <a:prstClr val="white"/>
              </a:solidFill>
              <a:latin typeface="Calibri"/>
            </a:endParaRPr>
          </a:p>
        </p:txBody>
      </p:sp>
      <p:pic>
        <p:nvPicPr>
          <p:cNvPr id="29" name="Picture 13">
            <a:extLst>
              <a:ext uri="{FF2B5EF4-FFF2-40B4-BE49-F238E27FC236}">
                <a16:creationId xmlns="" xmlns:a16="http://schemas.microsoft.com/office/drawing/2014/main" id="{C2DB2CB5-5C97-4F3A-926C-477F6D9E5BAC}"/>
              </a:ext>
            </a:extLst>
          </p:cNvPr>
          <p:cNvPicPr>
            <a:picLocks noChangeAspect="1" noChangeArrowheads="1"/>
          </p:cNvPicPr>
          <p:nvPr/>
        </p:nvPicPr>
        <p:blipFill>
          <a:blip r:embed="rId5"/>
          <a:srcRect/>
          <a:stretch>
            <a:fillRect/>
          </a:stretch>
        </p:blipFill>
        <p:spPr bwMode="auto">
          <a:xfrm>
            <a:off x="5309343" y="1574198"/>
            <a:ext cx="1934135" cy="4808964"/>
          </a:xfrm>
          <a:prstGeom prst="rect">
            <a:avLst/>
          </a:prstGeom>
          <a:noFill/>
          <a:ln w="9525">
            <a:solidFill>
              <a:schemeClr val="tx1"/>
            </a:solidFill>
            <a:miter lim="800000"/>
            <a:headEnd/>
            <a:tailEnd/>
          </a:ln>
        </p:spPr>
      </p:pic>
      <p:sp>
        <p:nvSpPr>
          <p:cNvPr id="30" name="TextBox 1">
            <a:extLst>
              <a:ext uri="{FF2B5EF4-FFF2-40B4-BE49-F238E27FC236}">
                <a16:creationId xmlns="" xmlns:a16="http://schemas.microsoft.com/office/drawing/2014/main" id="{E564F31A-1838-48E7-B07A-602CC0CF8442}"/>
              </a:ext>
            </a:extLst>
          </p:cNvPr>
          <p:cNvSpPr txBox="1">
            <a:spLocks noChangeArrowheads="1"/>
          </p:cNvSpPr>
          <p:nvPr/>
        </p:nvSpPr>
        <p:spPr bwMode="auto">
          <a:xfrm>
            <a:off x="1219201" y="83087"/>
            <a:ext cx="10739716" cy="1323439"/>
          </a:xfrm>
          <a:prstGeom prst="rect">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w="9525">
            <a:noFill/>
            <a:miter lim="800000"/>
          </a:ln>
        </p:spPr>
        <p:txBody>
          <a:bodyPr wrap="square">
            <a:spAutoFit/>
          </a:bodyPr>
          <a:lstStyle/>
          <a:p>
            <a:pPr algn="just" fontAlgn="base">
              <a:spcBef>
                <a:spcPct val="0"/>
              </a:spcBef>
              <a:spcAft>
                <a:spcPct val="0"/>
              </a:spcAft>
            </a:pP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Dựa</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vào</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trí</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tưởng</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tượng</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em</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hãy</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vẽ</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sơ</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đồ</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trao</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đổi</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chất</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giữa</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cơ</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thể</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người</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với</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a:t>
            </a:r>
            <a:r>
              <a:rPr lang="en-US" sz="4000" b="1" dirty="0" err="1">
                <a:solidFill>
                  <a:srgbClr val="000099"/>
                </a:solidFill>
                <a:latin typeface="lato" panose="020F0502020204030203" pitchFamily="34" charset="0"/>
                <a:ea typeface="lato" panose="020F0502020204030203" pitchFamily="34" charset="0"/>
                <a:cs typeface="lato" panose="020F0502020204030203" pitchFamily="34" charset="0"/>
              </a:rPr>
              <a:t>môi</a:t>
            </a:r>
            <a:r>
              <a:rPr lang="en-US" sz="4000" b="1" dirty="0">
                <a:solidFill>
                  <a:srgbClr val="000099"/>
                </a:solidFill>
                <a:latin typeface="lato" panose="020F0502020204030203" pitchFamily="34" charset="0"/>
                <a:ea typeface="lato" panose="020F0502020204030203" pitchFamily="34" charset="0"/>
                <a:cs typeface="lato" panose="020F0502020204030203" pitchFamily="34" charset="0"/>
              </a:rPr>
              <a:t> trường: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5428"/>
    </mc:Choice>
    <mc:Fallback xmlns="">
      <p:transition spd="slow" advTm="454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1474693" y="1497690"/>
            <a:ext cx="2510818" cy="733843"/>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Lấy</a:t>
            </a:r>
            <a:r>
              <a:rPr kumimoji="0" lang="en-US" sz="36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vào</a:t>
            </a:r>
            <a:r>
              <a:rPr kumimoji="0" lang="en-US" sz="36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p>
        </p:txBody>
      </p:sp>
      <p:sp>
        <p:nvSpPr>
          <p:cNvPr id="20" name="Rectangle 19"/>
          <p:cNvSpPr/>
          <p:nvPr/>
        </p:nvSpPr>
        <p:spPr bwMode="auto">
          <a:xfrm>
            <a:off x="8605417" y="1482305"/>
            <a:ext cx="2510818" cy="733843"/>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Thải</a:t>
            </a:r>
            <a:r>
              <a:rPr kumimoji="0" lang="en-US" sz="36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ra</a:t>
            </a:r>
            <a:endParaRPr kumimoji="0" lang="en-US" sz="36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
        <p:nvSpPr>
          <p:cNvPr id="21" name="Rectangle 20"/>
          <p:cNvSpPr/>
          <p:nvPr/>
        </p:nvSpPr>
        <p:spPr bwMode="auto">
          <a:xfrm>
            <a:off x="1474693" y="2874606"/>
            <a:ext cx="2510818" cy="733843"/>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dirty="0">
                <a:solidFill>
                  <a:prstClr val="black"/>
                </a:solidFill>
                <a:latin typeface="Arial" panose="020B0604020202020204" pitchFamily="34" charset="0"/>
                <a:cs typeface="Arial" panose="020B0604020202020204" pitchFamily="34" charset="0"/>
              </a:rPr>
              <a:t>Khí ô - xi</a:t>
            </a:r>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Rectangle 21"/>
          <p:cNvSpPr/>
          <p:nvPr/>
        </p:nvSpPr>
        <p:spPr bwMode="auto">
          <a:xfrm>
            <a:off x="1474693" y="4343829"/>
            <a:ext cx="2510818" cy="733843"/>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dirty="0">
                <a:solidFill>
                  <a:prstClr val="black"/>
                </a:solidFill>
                <a:latin typeface="Arial" panose="020B0604020202020204" pitchFamily="34" charset="0"/>
                <a:cs typeface="Arial" panose="020B0604020202020204" pitchFamily="34" charset="0"/>
              </a:rPr>
              <a:t>Thức ăn</a:t>
            </a:r>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ectangle 22"/>
          <p:cNvSpPr/>
          <p:nvPr/>
        </p:nvSpPr>
        <p:spPr bwMode="auto">
          <a:xfrm>
            <a:off x="1474693" y="5720745"/>
            <a:ext cx="2510818" cy="733843"/>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dirty="0">
                <a:solidFill>
                  <a:prstClr val="black"/>
                </a:solidFill>
                <a:latin typeface="Arial" panose="020B0604020202020204" pitchFamily="34" charset="0"/>
                <a:cs typeface="Arial" panose="020B0604020202020204" pitchFamily="34" charset="0"/>
              </a:rPr>
              <a:t>Nước </a:t>
            </a:r>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bwMode="auto">
          <a:xfrm>
            <a:off x="8605415" y="2589555"/>
            <a:ext cx="2510818" cy="954279"/>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dirty="0">
                <a:solidFill>
                  <a:prstClr val="black"/>
                </a:solidFill>
                <a:latin typeface="Arial" panose="020B0604020202020204" pitchFamily="34" charset="0"/>
                <a:cs typeface="Arial" panose="020B0604020202020204" pitchFamily="34" charset="0"/>
              </a:rPr>
              <a:t>Khí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dirty="0">
                <a:solidFill>
                  <a:prstClr val="black"/>
                </a:solidFill>
                <a:latin typeface="Arial" panose="020B0604020202020204" pitchFamily="34" charset="0"/>
                <a:cs typeface="Arial" panose="020B0604020202020204" pitchFamily="34" charset="0"/>
              </a:rPr>
              <a:t>Các -bô - níc</a:t>
            </a:r>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bwMode="auto">
          <a:xfrm>
            <a:off x="8605417" y="4268445"/>
            <a:ext cx="2510818" cy="735381"/>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dirty="0">
                <a:solidFill>
                  <a:prstClr val="black"/>
                </a:solidFill>
                <a:latin typeface="Arial" panose="020B0604020202020204" pitchFamily="34" charset="0"/>
                <a:cs typeface="Arial" panose="020B0604020202020204" pitchFamily="34" charset="0"/>
              </a:rPr>
              <a:t>Phân</a:t>
            </a:r>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bwMode="auto">
          <a:xfrm>
            <a:off x="8605417" y="5719207"/>
            <a:ext cx="2510818" cy="735381"/>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dirty="0">
                <a:solidFill>
                  <a:prstClr val="black"/>
                </a:solidFill>
                <a:latin typeface="Arial" panose="020B0604020202020204" pitchFamily="34" charset="0"/>
                <a:cs typeface="Arial" panose="020B0604020202020204" pitchFamily="34" charset="0"/>
              </a:rPr>
              <a:t>Nước tiểu, mồ hôi</a:t>
            </a:r>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268" name="Picture 9" descr="sun14[1]"/>
          <p:cNvPicPr>
            <a:picLocks noChangeAspect="1" noChangeArrowheads="1" noCrop="1"/>
          </p:cNvPicPr>
          <p:nvPr/>
        </p:nvPicPr>
        <p:blipFill>
          <a:blip r:embed="rId4"/>
          <a:srcRect/>
          <a:stretch>
            <a:fillRect/>
          </a:stretch>
        </p:blipFill>
        <p:spPr bwMode="auto">
          <a:xfrm>
            <a:off x="0" y="15340"/>
            <a:ext cx="1371600" cy="1536700"/>
          </a:xfrm>
          <a:prstGeom prst="rect">
            <a:avLst/>
          </a:prstGeom>
          <a:noFill/>
          <a:ln w="9525">
            <a:noFill/>
            <a:miter lim="800000"/>
            <a:headEnd/>
            <a:tailEnd/>
          </a:ln>
        </p:spPr>
      </p:pic>
      <p:sp>
        <p:nvSpPr>
          <p:cNvPr id="28" name="Hình Chữ nhật 27"/>
          <p:cNvSpPr/>
          <p:nvPr/>
        </p:nvSpPr>
        <p:spPr>
          <a:xfrm>
            <a:off x="5309344" y="1681776"/>
            <a:ext cx="1934135" cy="4701988"/>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C</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ơ</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thể</a:t>
            </a:r>
            <a:r>
              <a:rPr kumimoji="0" lang="en-US" sz="4000" b="0" i="0" u="none" strike="noStrike" kern="1200" cap="none" spc="0" normalizeH="0" baseline="0" noProof="0" dirty="0">
                <a:ln>
                  <a:noFill/>
                </a:ln>
                <a:solidFill>
                  <a:prstClr val="white"/>
                </a:solidFill>
                <a:effectLst/>
                <a:uLnTx/>
                <a:uFillTx/>
                <a:latin typeface="Calibri"/>
                <a:ea typeface="+mn-ea"/>
                <a:cs typeface="+mn-cs"/>
              </a:rPr>
              <a:t> ng</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ười</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9" name="Picture 13">
            <a:extLst>
              <a:ext uri="{FF2B5EF4-FFF2-40B4-BE49-F238E27FC236}">
                <a16:creationId xmlns="" xmlns:a16="http://schemas.microsoft.com/office/drawing/2014/main" id="{C2DB2CB5-5C97-4F3A-926C-477F6D9E5BAC}"/>
              </a:ext>
            </a:extLst>
          </p:cNvPr>
          <p:cNvPicPr>
            <a:picLocks noChangeAspect="1" noChangeArrowheads="1"/>
          </p:cNvPicPr>
          <p:nvPr/>
        </p:nvPicPr>
        <p:blipFill>
          <a:blip r:embed="rId5"/>
          <a:srcRect/>
          <a:stretch>
            <a:fillRect/>
          </a:stretch>
        </p:blipFill>
        <p:spPr bwMode="auto">
          <a:xfrm>
            <a:off x="5309343" y="1574198"/>
            <a:ext cx="1934135" cy="4808964"/>
          </a:xfrm>
          <a:prstGeom prst="rect">
            <a:avLst/>
          </a:prstGeom>
          <a:noFill/>
          <a:ln w="9525">
            <a:solidFill>
              <a:schemeClr val="tx1"/>
            </a:solidFill>
            <a:miter lim="800000"/>
            <a:headEnd/>
            <a:tailEnd/>
          </a:ln>
        </p:spPr>
      </p:pic>
      <p:sp>
        <p:nvSpPr>
          <p:cNvPr id="30" name="TextBox 1">
            <a:extLst>
              <a:ext uri="{FF2B5EF4-FFF2-40B4-BE49-F238E27FC236}">
                <a16:creationId xmlns="" xmlns:a16="http://schemas.microsoft.com/office/drawing/2014/main" id="{E564F31A-1838-48E7-B07A-602CC0CF8442}"/>
              </a:ext>
            </a:extLst>
          </p:cNvPr>
          <p:cNvSpPr txBox="1">
            <a:spLocks noChangeArrowheads="1"/>
          </p:cNvSpPr>
          <p:nvPr/>
        </p:nvSpPr>
        <p:spPr bwMode="auto">
          <a:xfrm>
            <a:off x="1219201" y="83087"/>
            <a:ext cx="10739716" cy="1323439"/>
          </a:xfrm>
          <a:prstGeom prst="rect">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w="9525">
            <a:noFill/>
            <a:miter lim="800000"/>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Dựa</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vào</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trí</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tưởng</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tượng</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em</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hãy</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vẽ</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sơ</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đồ</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trao</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đổi</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chất</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giữa</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cơ</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thể</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người</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với</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4000" b="1" i="0" u="none" strike="noStrike" kern="1200" cap="none" spc="0" normalizeH="0" baseline="0" noProof="0" dirty="0" err="1">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môi</a:t>
            </a:r>
            <a:r>
              <a:rPr kumimoji="0" lang="en-US" sz="4000" b="1" i="0" u="none" strike="noStrike" kern="1200" cap="none" spc="0" normalizeH="0" baseline="0" noProof="0" dirty="0">
                <a:ln>
                  <a:noFill/>
                </a:ln>
                <a:solidFill>
                  <a:srgbClr val="000099"/>
                </a:solidFill>
                <a:effectLst/>
                <a:uLnTx/>
                <a:uFillTx/>
                <a:latin typeface="lato" panose="020F0502020204030203" pitchFamily="34" charset="0"/>
                <a:ea typeface="lato" panose="020F0502020204030203" pitchFamily="34" charset="0"/>
                <a:cs typeface="lato" panose="020F0502020204030203" pitchFamily="34" charset="0"/>
              </a:rPr>
              <a:t> trường:</a:t>
            </a:r>
          </a:p>
        </p:txBody>
      </p:sp>
      <p:sp>
        <p:nvSpPr>
          <p:cNvPr id="3" name="Arrow: Right 2">
            <a:extLst>
              <a:ext uri="{FF2B5EF4-FFF2-40B4-BE49-F238E27FC236}">
                <a16:creationId xmlns="" xmlns:a16="http://schemas.microsoft.com/office/drawing/2014/main" id="{3506E89D-0105-4B29-BC18-0DB2B53228DD}"/>
              </a:ext>
            </a:extLst>
          </p:cNvPr>
          <p:cNvSpPr/>
          <p:nvPr/>
        </p:nvSpPr>
        <p:spPr>
          <a:xfrm>
            <a:off x="4105835" y="3122744"/>
            <a:ext cx="860611" cy="237565"/>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 xmlns:a16="http://schemas.microsoft.com/office/drawing/2014/main" id="{54A6F36E-752F-4EF1-9A6F-6E730CBCAF7F}"/>
              </a:ext>
            </a:extLst>
          </p:cNvPr>
          <p:cNvSpPr/>
          <p:nvPr/>
        </p:nvSpPr>
        <p:spPr>
          <a:xfrm>
            <a:off x="7448969" y="5923719"/>
            <a:ext cx="860611" cy="237565"/>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 xmlns:a16="http://schemas.microsoft.com/office/drawing/2014/main" id="{3AFDCA68-7340-4835-8152-94DC6623BE93}"/>
              </a:ext>
            </a:extLst>
          </p:cNvPr>
          <p:cNvSpPr/>
          <p:nvPr/>
        </p:nvSpPr>
        <p:spPr>
          <a:xfrm>
            <a:off x="7494140" y="4516115"/>
            <a:ext cx="860611" cy="237565"/>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 xmlns:a16="http://schemas.microsoft.com/office/drawing/2014/main" id="{2CDBF740-96F3-4868-B850-0F7E5BFF1177}"/>
              </a:ext>
            </a:extLst>
          </p:cNvPr>
          <p:cNvSpPr/>
          <p:nvPr/>
        </p:nvSpPr>
        <p:spPr>
          <a:xfrm>
            <a:off x="7494140" y="3074893"/>
            <a:ext cx="860611" cy="237565"/>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 xmlns:a16="http://schemas.microsoft.com/office/drawing/2014/main" id="{800BEC59-434A-4BA4-B68B-4605EFD09EB2}"/>
              </a:ext>
            </a:extLst>
          </p:cNvPr>
          <p:cNvSpPr/>
          <p:nvPr/>
        </p:nvSpPr>
        <p:spPr>
          <a:xfrm>
            <a:off x="4105835" y="5968114"/>
            <a:ext cx="860611" cy="237565"/>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 xmlns:a16="http://schemas.microsoft.com/office/drawing/2014/main" id="{7FACC0EC-6039-42B8-946B-12EE55CC41D4}"/>
              </a:ext>
            </a:extLst>
          </p:cNvPr>
          <p:cNvSpPr/>
          <p:nvPr/>
        </p:nvSpPr>
        <p:spPr>
          <a:xfrm>
            <a:off x="4105835" y="4516114"/>
            <a:ext cx="860611" cy="237565"/>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09471594"/>
      </p:ext>
    </p:extLst>
  </p:cSld>
  <p:clrMapOvr>
    <a:masterClrMapping/>
  </p:clrMapOvr>
  <mc:AlternateContent xmlns:mc="http://schemas.openxmlformats.org/markup-compatibility/2006" xmlns:p14="http://schemas.microsoft.com/office/powerpoint/2010/main">
    <mc:Choice Requires="p14">
      <p:transition spd="slow" p14:dur="2000" advTm="45494"/>
    </mc:Choice>
    <mc:Fallback xmlns="">
      <p:transition spd="slow" advTm="454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3" grpId="0" animBg="1"/>
      <p:bldP spid="17" grpId="0" animBg="1"/>
      <p:bldP spid="18" grpId="0" animBg="1"/>
      <p:bldP spid="27"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pic>
        <p:nvPicPr>
          <p:cNvPr id="1596" name="Google Shape;1596;p68"/>
          <p:cNvPicPr preferRelativeResize="0"/>
          <p:nvPr/>
        </p:nvPicPr>
        <p:blipFill>
          <a:blip r:embed="rId4">
            <a:alphaModFix/>
          </a:blip>
          <a:stretch>
            <a:fillRect/>
          </a:stretch>
        </p:blipFill>
        <p:spPr>
          <a:xfrm rot="21109419">
            <a:off x="-972235" y="432807"/>
            <a:ext cx="7210265" cy="3404669"/>
          </a:xfrm>
          <a:prstGeom prst="rect">
            <a:avLst/>
          </a:prstGeom>
          <a:noFill/>
          <a:ln>
            <a:noFill/>
          </a:ln>
        </p:spPr>
      </p:pic>
      <p:sp>
        <p:nvSpPr>
          <p:cNvPr id="1597" name="Google Shape;1597;p68"/>
          <p:cNvSpPr txBox="1">
            <a:spLocks noGrp="1"/>
          </p:cNvSpPr>
          <p:nvPr>
            <p:ph type="ctrTitle"/>
          </p:nvPr>
        </p:nvSpPr>
        <p:spPr>
          <a:xfrm rot="873527">
            <a:off x="5810272" y="1319590"/>
            <a:ext cx="6043765" cy="2006605"/>
          </a:xfrm>
          <a:prstGeom prst="rect">
            <a:avLst/>
          </a:prstGeom>
        </p:spPr>
        <p:txBody>
          <a:bodyPr spcFirstLastPara="1" wrap="square" lIns="121900" tIns="121900" rIns="121900" bIns="121900" anchor="ctr" anchorCtr="0">
            <a:noAutofit/>
          </a:bodyPr>
          <a:lstStyle/>
          <a:p>
            <a:r>
              <a:rPr lang="en" dirty="0">
                <a:solidFill>
                  <a:schemeClr val="dk2"/>
                </a:solidFill>
              </a:rPr>
              <a:t>THANK YOU</a:t>
            </a:r>
            <a:r>
              <a:rPr lang="en" dirty="0"/>
              <a:t>!</a:t>
            </a:r>
            <a:endParaRPr dirty="0"/>
          </a:p>
        </p:txBody>
      </p:sp>
      <p:sp>
        <p:nvSpPr>
          <p:cNvPr id="1612" name="Google Shape;1612;p68"/>
          <p:cNvSpPr/>
          <p:nvPr/>
        </p:nvSpPr>
        <p:spPr>
          <a:xfrm>
            <a:off x="10999659" y="1380901"/>
            <a:ext cx="232335" cy="1899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3" name="Google Shape;1613;p68"/>
          <p:cNvSpPr/>
          <p:nvPr/>
        </p:nvSpPr>
        <p:spPr>
          <a:xfrm>
            <a:off x="10523751" y="953518"/>
            <a:ext cx="475900" cy="38893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14" name="Google Shape;1614;p68"/>
          <p:cNvPicPr preferRelativeResize="0"/>
          <p:nvPr/>
        </p:nvPicPr>
        <p:blipFill>
          <a:blip r:embed="rId5">
            <a:alphaModFix/>
          </a:blip>
          <a:stretch>
            <a:fillRect/>
          </a:stretch>
        </p:blipFill>
        <p:spPr>
          <a:xfrm>
            <a:off x="-1912313" y="2450442"/>
            <a:ext cx="3552543" cy="2416620"/>
          </a:xfrm>
          <a:prstGeom prst="rect">
            <a:avLst/>
          </a:prstGeom>
          <a:noFill/>
          <a:ln>
            <a:noFill/>
          </a:ln>
        </p:spPr>
      </p:pic>
      <p:pic>
        <p:nvPicPr>
          <p:cNvPr id="1615" name="Google Shape;1615;p68"/>
          <p:cNvPicPr preferRelativeResize="0"/>
          <p:nvPr/>
        </p:nvPicPr>
        <p:blipFill>
          <a:blip r:embed="rId5">
            <a:alphaModFix/>
          </a:blip>
          <a:stretch>
            <a:fillRect/>
          </a:stretch>
        </p:blipFill>
        <p:spPr>
          <a:xfrm>
            <a:off x="-990814" y="73686"/>
            <a:ext cx="2836411" cy="1974797"/>
          </a:xfrm>
          <a:prstGeom prst="rect">
            <a:avLst/>
          </a:prstGeom>
          <a:noFill/>
          <a:ln>
            <a:noFill/>
          </a:ln>
        </p:spPr>
      </p:pic>
      <p:pic>
        <p:nvPicPr>
          <p:cNvPr id="1616" name="Google Shape;1616;p68"/>
          <p:cNvPicPr preferRelativeResize="0"/>
          <p:nvPr/>
        </p:nvPicPr>
        <p:blipFill>
          <a:blip r:embed="rId6">
            <a:alphaModFix/>
          </a:blip>
          <a:stretch>
            <a:fillRect/>
          </a:stretch>
        </p:blipFill>
        <p:spPr>
          <a:xfrm flipH="1">
            <a:off x="6629100" y="3341521"/>
            <a:ext cx="3552541" cy="1974791"/>
          </a:xfrm>
          <a:prstGeom prst="rect">
            <a:avLst/>
          </a:prstGeom>
          <a:noFill/>
          <a:ln>
            <a:noFill/>
          </a:ln>
        </p:spPr>
      </p:pic>
      <p:pic>
        <p:nvPicPr>
          <p:cNvPr id="28" name="Google Shape;1614;p68">
            <a:extLst>
              <a:ext uri="{FF2B5EF4-FFF2-40B4-BE49-F238E27FC236}">
                <a16:creationId xmlns="" xmlns:a16="http://schemas.microsoft.com/office/drawing/2014/main" id="{FF9D1107-E56C-4694-AFEB-B3F798816608}"/>
              </a:ext>
            </a:extLst>
          </p:cNvPr>
          <p:cNvPicPr preferRelativeResize="0"/>
          <p:nvPr/>
        </p:nvPicPr>
        <p:blipFill>
          <a:blip r:embed="rId5">
            <a:alphaModFix/>
          </a:blip>
          <a:stretch>
            <a:fillRect/>
          </a:stretch>
        </p:blipFill>
        <p:spPr>
          <a:xfrm>
            <a:off x="10736158" y="134141"/>
            <a:ext cx="3552543" cy="2416620"/>
          </a:xfrm>
          <a:prstGeom prst="rect">
            <a:avLst/>
          </a:prstGeom>
          <a:noFill/>
          <a:ln>
            <a:noFill/>
          </a:ln>
        </p:spPr>
      </p:pic>
      <p:pic>
        <p:nvPicPr>
          <p:cNvPr id="29" name="Google Shape;1614;p68">
            <a:extLst>
              <a:ext uri="{FF2B5EF4-FFF2-40B4-BE49-F238E27FC236}">
                <a16:creationId xmlns="" xmlns:a16="http://schemas.microsoft.com/office/drawing/2014/main" id="{E4F5FC0A-6E41-4B36-BEA7-D50379C8A7A7}"/>
              </a:ext>
            </a:extLst>
          </p:cNvPr>
          <p:cNvPicPr preferRelativeResize="0"/>
          <p:nvPr/>
        </p:nvPicPr>
        <p:blipFill>
          <a:blip r:embed="rId5">
            <a:alphaModFix/>
          </a:blip>
          <a:stretch>
            <a:fillRect/>
          </a:stretch>
        </p:blipFill>
        <p:spPr>
          <a:xfrm>
            <a:off x="4134665" y="2335299"/>
            <a:ext cx="3552543" cy="2782519"/>
          </a:xfrm>
          <a:prstGeom prst="rect">
            <a:avLst/>
          </a:prstGeom>
          <a:noFill/>
          <a:ln>
            <a:noFill/>
          </a:ln>
        </p:spPr>
      </p:pic>
      <p:pic>
        <p:nvPicPr>
          <p:cNvPr id="30" name="Google Shape;1615;p68">
            <a:extLst>
              <a:ext uri="{FF2B5EF4-FFF2-40B4-BE49-F238E27FC236}">
                <a16:creationId xmlns="" xmlns:a16="http://schemas.microsoft.com/office/drawing/2014/main" id="{849F5B12-D536-4771-B376-A46B3452C911}"/>
              </a:ext>
            </a:extLst>
          </p:cNvPr>
          <p:cNvPicPr preferRelativeResize="0"/>
          <p:nvPr/>
        </p:nvPicPr>
        <p:blipFill>
          <a:blip r:embed="rId5">
            <a:alphaModFix/>
          </a:blip>
          <a:stretch>
            <a:fillRect/>
          </a:stretch>
        </p:blipFill>
        <p:spPr>
          <a:xfrm>
            <a:off x="-1235986" y="4838739"/>
            <a:ext cx="2836411" cy="1974797"/>
          </a:xfrm>
          <a:prstGeom prst="rect">
            <a:avLst/>
          </a:prstGeom>
          <a:noFill/>
          <a:ln>
            <a:noFill/>
          </a:ln>
        </p:spPr>
      </p:pic>
      <p:pic>
        <p:nvPicPr>
          <p:cNvPr id="35" name="Google Shape;1614;p68">
            <a:extLst>
              <a:ext uri="{FF2B5EF4-FFF2-40B4-BE49-F238E27FC236}">
                <a16:creationId xmlns="" xmlns:a16="http://schemas.microsoft.com/office/drawing/2014/main" id="{92034DD5-9384-43C7-90B9-D9F9C7F5A35E}"/>
              </a:ext>
            </a:extLst>
          </p:cNvPr>
          <p:cNvPicPr preferRelativeResize="0"/>
          <p:nvPr/>
        </p:nvPicPr>
        <p:blipFill>
          <a:blip r:embed="rId5">
            <a:alphaModFix/>
          </a:blip>
          <a:stretch>
            <a:fillRect/>
          </a:stretch>
        </p:blipFill>
        <p:spPr>
          <a:xfrm>
            <a:off x="2250908" y="4708398"/>
            <a:ext cx="3552543" cy="2416620"/>
          </a:xfrm>
          <a:prstGeom prst="rect">
            <a:avLst/>
          </a:prstGeom>
          <a:noFill/>
          <a:ln>
            <a:noFill/>
          </a:ln>
        </p:spPr>
      </p:pic>
      <p:pic>
        <p:nvPicPr>
          <p:cNvPr id="36" name="Picture 35">
            <a:extLst>
              <a:ext uri="{FF2B5EF4-FFF2-40B4-BE49-F238E27FC236}">
                <a16:creationId xmlns="" xmlns:a16="http://schemas.microsoft.com/office/drawing/2014/main" id="{9CF05FAE-C418-4F96-9FD0-55A819F62E72}"/>
              </a:ext>
            </a:extLst>
          </p:cNvPr>
          <p:cNvPicPr>
            <a:picLocks noChangeAspect="1"/>
          </p:cNvPicPr>
          <p:nvPr/>
        </p:nvPicPr>
        <p:blipFill>
          <a:blip r:embed="rId7"/>
          <a:stretch>
            <a:fillRect/>
          </a:stretch>
        </p:blipFill>
        <p:spPr>
          <a:xfrm rot="21017873">
            <a:off x="9118451" y="3986815"/>
            <a:ext cx="2857627" cy="2363331"/>
          </a:xfrm>
          <a:prstGeom prst="rect">
            <a:avLst/>
          </a:prstGeom>
        </p:spPr>
      </p:pic>
      <p:sp>
        <p:nvSpPr>
          <p:cNvPr id="14" name="Google Shape;921;p73">
            <a:extLst>
              <a:ext uri="{FF2B5EF4-FFF2-40B4-BE49-F238E27FC236}">
                <a16:creationId xmlns="" xmlns:a16="http://schemas.microsoft.com/office/drawing/2014/main" id="{D8FCD014-5DF0-407E-9245-2D28B326D372}"/>
              </a:ext>
            </a:extLst>
          </p:cNvPr>
          <p:cNvSpPr/>
          <p:nvPr/>
        </p:nvSpPr>
        <p:spPr>
          <a:xfrm rot="322">
            <a:off x="215957" y="5427340"/>
            <a:ext cx="8651860" cy="1210319"/>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2667" b="0" i="0" u="none" strike="noStrike" kern="0" cap="none" spc="0" normalizeH="0" baseline="0" noProof="0" dirty="0" err="1">
                <a:ln>
                  <a:noFill/>
                </a:ln>
                <a:solidFill>
                  <a:srgbClr val="000000"/>
                </a:solidFill>
                <a:effectLst/>
                <a:uLnTx/>
                <a:uFillTx/>
                <a:latin typeface="Raleway Thin" panose="020B0604020202020204" charset="0"/>
                <a:ea typeface="+mn-ea"/>
                <a:cs typeface="Arial"/>
                <a:sym typeface="Arial"/>
              </a:rPr>
              <a:t>Chúc</a:t>
            </a:r>
            <a:r>
              <a:rPr kumimoji="0" lang="en-GB" sz="2667" b="0" i="0" u="none" strike="noStrike" kern="0" cap="none" spc="0" normalizeH="0" baseline="0" noProof="0" dirty="0">
                <a:ln>
                  <a:noFill/>
                </a:ln>
                <a:solidFill>
                  <a:srgbClr val="000000"/>
                </a:solidFill>
                <a:effectLst/>
                <a:uLnTx/>
                <a:uFillTx/>
                <a:latin typeface="Raleway Thin" panose="020B0604020202020204" charset="0"/>
                <a:ea typeface="+mn-ea"/>
                <a:cs typeface="Arial"/>
                <a:sym typeface="Arial"/>
              </a:rPr>
              <a:t> </a:t>
            </a:r>
            <a:r>
              <a:rPr kumimoji="0" lang="en-GB" sz="2667" b="0" i="0" u="none" strike="noStrike" kern="0" cap="none" spc="0" normalizeH="0" baseline="0" noProof="0" dirty="0" err="1">
                <a:ln>
                  <a:noFill/>
                </a:ln>
                <a:solidFill>
                  <a:srgbClr val="000000"/>
                </a:solidFill>
                <a:effectLst/>
                <a:uLnTx/>
                <a:uFillTx/>
                <a:latin typeface="Raleway Thin" panose="020B0604020202020204" charset="0"/>
                <a:ea typeface="+mn-ea"/>
                <a:cs typeface="Arial"/>
                <a:sym typeface="Arial"/>
              </a:rPr>
              <a:t>các</a:t>
            </a:r>
            <a:r>
              <a:rPr kumimoji="0" lang="en-GB" sz="2667" b="0" i="0" u="none" strike="noStrike" kern="0" cap="none" spc="0" normalizeH="0" baseline="0" noProof="0" dirty="0">
                <a:ln>
                  <a:noFill/>
                </a:ln>
                <a:solidFill>
                  <a:srgbClr val="000000"/>
                </a:solidFill>
                <a:effectLst/>
                <a:uLnTx/>
                <a:uFillTx/>
                <a:latin typeface="Raleway Thin" panose="020B0604020202020204" charset="0"/>
                <a:ea typeface="+mn-ea"/>
                <a:cs typeface="Arial"/>
                <a:sym typeface="Arial"/>
              </a:rPr>
              <a:t> </a:t>
            </a:r>
            <a:r>
              <a:rPr kumimoji="0" lang="en-GB" sz="2667" b="0" i="0" u="none" strike="noStrike" kern="0" cap="none" spc="0" normalizeH="0" baseline="0" noProof="0" dirty="0" err="1">
                <a:ln>
                  <a:noFill/>
                </a:ln>
                <a:solidFill>
                  <a:srgbClr val="000000"/>
                </a:solidFill>
                <a:effectLst/>
                <a:uLnTx/>
                <a:uFillTx/>
                <a:latin typeface="Raleway Thin" panose="020B0604020202020204" charset="0"/>
                <a:ea typeface="+mn-ea"/>
                <a:cs typeface="Arial"/>
                <a:sym typeface="Arial"/>
              </a:rPr>
              <a:t>bạn</a:t>
            </a:r>
            <a:r>
              <a:rPr kumimoji="0" lang="en-GB" sz="2667" b="0" i="0" u="none" strike="noStrike" kern="0" cap="none" spc="0" normalizeH="0" baseline="0" noProof="0" dirty="0">
                <a:ln>
                  <a:noFill/>
                </a:ln>
                <a:solidFill>
                  <a:srgbClr val="000000"/>
                </a:solidFill>
                <a:effectLst/>
                <a:uLnTx/>
                <a:uFillTx/>
                <a:latin typeface="Raleway Thin" panose="020B0604020202020204" charset="0"/>
                <a:ea typeface="+mn-ea"/>
                <a:cs typeface="Arial"/>
                <a:sym typeface="Arial"/>
              </a:rPr>
              <a:t> </a:t>
            </a:r>
            <a:r>
              <a:rPr kumimoji="0" lang="en-GB" sz="2667" b="0" i="0" u="none" strike="noStrike" kern="0" cap="none" spc="0" normalizeH="0" baseline="0" noProof="0" dirty="0" err="1">
                <a:ln>
                  <a:noFill/>
                </a:ln>
                <a:solidFill>
                  <a:srgbClr val="000000"/>
                </a:solidFill>
                <a:effectLst/>
                <a:uLnTx/>
                <a:uFillTx/>
                <a:latin typeface="Raleway Thin" panose="020B0604020202020204" charset="0"/>
                <a:ea typeface="+mn-ea"/>
                <a:cs typeface="Arial"/>
                <a:sym typeface="Arial"/>
              </a:rPr>
              <a:t>một</a:t>
            </a:r>
            <a:r>
              <a:rPr kumimoji="0" lang="en-GB" sz="2667" b="0" i="0" u="none" strike="noStrike" kern="0" cap="none" spc="0" normalizeH="0" baseline="0" noProof="0" dirty="0">
                <a:ln>
                  <a:noFill/>
                </a:ln>
                <a:solidFill>
                  <a:srgbClr val="000000"/>
                </a:solidFill>
                <a:effectLst/>
                <a:uLnTx/>
                <a:uFillTx/>
                <a:latin typeface="Raleway Thin" panose="020B0604020202020204" charset="0"/>
                <a:ea typeface="+mn-ea"/>
                <a:cs typeface="Arial"/>
                <a:sym typeface="Arial"/>
              </a:rPr>
              <a:t> </a:t>
            </a:r>
            <a:r>
              <a:rPr kumimoji="0" lang="en-GB" sz="2667" b="0" i="0" u="none" strike="noStrike" kern="0" cap="none" spc="0" normalizeH="0" baseline="0" noProof="0" dirty="0" err="1">
                <a:ln>
                  <a:noFill/>
                </a:ln>
                <a:solidFill>
                  <a:srgbClr val="000000"/>
                </a:solidFill>
                <a:effectLst/>
                <a:uLnTx/>
                <a:uFillTx/>
                <a:latin typeface="Raleway Thin" panose="020B0604020202020204" charset="0"/>
                <a:ea typeface="+mn-ea"/>
                <a:cs typeface="Arial"/>
                <a:sym typeface="Arial"/>
              </a:rPr>
              <a:t>ngày</a:t>
            </a:r>
            <a:r>
              <a:rPr kumimoji="0" lang="en-GB" sz="2667" b="0" i="0" u="none" strike="noStrike" kern="0" cap="none" spc="0" normalizeH="0" baseline="0" noProof="0" dirty="0">
                <a:ln>
                  <a:noFill/>
                </a:ln>
                <a:solidFill>
                  <a:srgbClr val="000000"/>
                </a:solidFill>
                <a:effectLst/>
                <a:uLnTx/>
                <a:uFillTx/>
                <a:latin typeface="Raleway Thin" panose="020B0604020202020204" charset="0"/>
                <a:ea typeface="+mn-ea"/>
                <a:cs typeface="Arial"/>
                <a:sym typeface="Arial"/>
              </a:rPr>
              <a:t> </a:t>
            </a:r>
            <a:r>
              <a:rPr kumimoji="0" lang="en-GB" sz="2667" b="0" i="0" u="none" strike="noStrike" kern="0" cap="none" spc="0" normalizeH="0" baseline="0" noProof="0" dirty="0" err="1">
                <a:ln>
                  <a:noFill/>
                </a:ln>
                <a:solidFill>
                  <a:srgbClr val="000000"/>
                </a:solidFill>
                <a:effectLst/>
                <a:uLnTx/>
                <a:uFillTx/>
                <a:latin typeface="Raleway Thin" panose="020B0604020202020204" charset="0"/>
                <a:ea typeface="+mn-ea"/>
                <a:cs typeface="Arial"/>
                <a:sym typeface="Arial"/>
              </a:rPr>
              <a:t>tràn</a:t>
            </a:r>
            <a:r>
              <a:rPr kumimoji="0" lang="en-GB" sz="2667" b="0" i="0" u="none" strike="noStrike" kern="0" cap="none" spc="0" normalizeH="0" baseline="0" noProof="0" dirty="0">
                <a:ln>
                  <a:noFill/>
                </a:ln>
                <a:solidFill>
                  <a:srgbClr val="000000"/>
                </a:solidFill>
                <a:effectLst/>
                <a:uLnTx/>
                <a:uFillTx/>
                <a:latin typeface="Raleway Thin" panose="020B0604020202020204" charset="0"/>
                <a:ea typeface="+mn-ea"/>
                <a:cs typeface="Arial"/>
                <a:sym typeface="Arial"/>
              </a:rPr>
              <a:t> </a:t>
            </a:r>
            <a:r>
              <a:rPr kumimoji="0" lang="en-GB" sz="2667" b="0" i="0" u="none" strike="noStrike" kern="0" cap="none" spc="0" normalizeH="0" baseline="0" noProof="0" dirty="0" err="1">
                <a:ln>
                  <a:noFill/>
                </a:ln>
                <a:solidFill>
                  <a:srgbClr val="000000"/>
                </a:solidFill>
                <a:effectLst/>
                <a:uLnTx/>
                <a:uFillTx/>
                <a:latin typeface="Raleway Thin" panose="020B0604020202020204" charset="0"/>
                <a:ea typeface="+mn-ea"/>
                <a:cs typeface="Arial"/>
                <a:sym typeface="Arial"/>
              </a:rPr>
              <a:t>đầy</a:t>
            </a:r>
            <a:r>
              <a:rPr kumimoji="0" lang="en-GB" sz="2667" b="0" i="0" u="none" strike="noStrike" kern="0" cap="none" spc="0" normalizeH="0" baseline="0" noProof="0" dirty="0">
                <a:ln>
                  <a:noFill/>
                </a:ln>
                <a:solidFill>
                  <a:srgbClr val="000000"/>
                </a:solidFill>
                <a:effectLst/>
                <a:uLnTx/>
                <a:uFillTx/>
                <a:latin typeface="Raleway Thin" panose="020B0604020202020204" charset="0"/>
                <a:ea typeface="+mn-ea"/>
                <a:cs typeface="Arial"/>
                <a:sym typeface="Arial"/>
              </a:rPr>
              <a:t> </a:t>
            </a:r>
            <a:r>
              <a:rPr kumimoji="0" lang="en-GB" sz="2667" b="0" i="0" u="none" strike="noStrike" kern="0" cap="none" spc="0" normalizeH="0" baseline="0" noProof="0" dirty="0">
                <a:ln>
                  <a:noFill/>
                </a:ln>
                <a:solidFill>
                  <a:srgbClr val="002060"/>
                </a:solidFill>
                <a:effectLst/>
                <a:uLnTx/>
                <a:uFillTx/>
                <a:latin typeface="Raleway Thin" panose="020B0604020202020204" charset="0"/>
                <a:ea typeface="+mn-ea"/>
                <a:cs typeface="Arial"/>
                <a:sym typeface="Arial"/>
              </a:rPr>
              <a:t>NĂNG LƯỢNG </a:t>
            </a:r>
            <a:r>
              <a:rPr kumimoji="0" lang="en-GB" sz="2667" b="0" i="0" u="none" strike="noStrike" kern="0" cap="none" spc="0" normalizeH="0" baseline="0" noProof="0" dirty="0" err="1">
                <a:ln>
                  <a:noFill/>
                </a:ln>
                <a:solidFill>
                  <a:srgbClr val="000000"/>
                </a:solidFill>
                <a:effectLst/>
                <a:uLnTx/>
                <a:uFillTx/>
                <a:latin typeface="Raleway Thin" panose="020B0604020202020204" charset="0"/>
                <a:ea typeface="+mn-ea"/>
                <a:cs typeface="Arial"/>
                <a:sym typeface="Arial"/>
              </a:rPr>
              <a:t>và</a:t>
            </a:r>
            <a:r>
              <a:rPr kumimoji="0" lang="en-GB" sz="2667" b="0" i="0" u="none" strike="noStrike" kern="0" cap="none" spc="0" normalizeH="0" baseline="0" noProof="0" dirty="0">
                <a:ln>
                  <a:noFill/>
                </a:ln>
                <a:solidFill>
                  <a:srgbClr val="000000"/>
                </a:solidFill>
                <a:effectLst/>
                <a:uLnTx/>
                <a:uFillTx/>
                <a:latin typeface="Raleway Thin" panose="020B0604020202020204" charset="0"/>
                <a:ea typeface="+mn-ea"/>
                <a:cs typeface="Arial"/>
                <a:sym typeface="Arial"/>
              </a:rPr>
              <a:t> </a:t>
            </a:r>
            <a:r>
              <a:rPr kumimoji="0" lang="en-GB" sz="2667" b="0" i="0" u="none" strike="noStrike" kern="0" cap="none" spc="0" normalizeH="0" baseline="0" noProof="0" dirty="0">
                <a:ln>
                  <a:noFill/>
                </a:ln>
                <a:solidFill>
                  <a:srgbClr val="0070C0"/>
                </a:solidFill>
                <a:effectLst/>
                <a:uLnTx/>
                <a:uFillTx/>
                <a:latin typeface="Raleway Thin" panose="020B0604020202020204" charset="0"/>
                <a:ea typeface="+mn-ea"/>
                <a:cs typeface="Arial"/>
                <a:sym typeface="Arial"/>
              </a:rPr>
              <a:t>BÌNH AN </a:t>
            </a:r>
            <a:r>
              <a:rPr kumimoji="0" lang="en-GB" sz="2667" b="0" i="0" u="none" strike="noStrike" kern="0" cap="none" spc="0" normalizeH="0" baseline="0" noProof="0" dirty="0" err="1">
                <a:ln>
                  <a:noFill/>
                </a:ln>
                <a:solidFill>
                  <a:srgbClr val="000000"/>
                </a:solidFill>
                <a:effectLst/>
                <a:uLnTx/>
                <a:uFillTx/>
                <a:latin typeface="Raleway Thin" panose="020B0604020202020204" charset="0"/>
                <a:ea typeface="+mn-ea"/>
                <a:cs typeface="Arial"/>
                <a:sym typeface="Arial"/>
              </a:rPr>
              <a:t>trong</a:t>
            </a:r>
            <a:r>
              <a:rPr kumimoji="0" lang="en-GB" sz="2667" b="0" i="0" u="none" strike="noStrike" kern="0" cap="none" spc="0" normalizeH="0" baseline="0" noProof="0" dirty="0">
                <a:ln>
                  <a:noFill/>
                </a:ln>
                <a:solidFill>
                  <a:srgbClr val="000000"/>
                </a:solidFill>
                <a:effectLst/>
                <a:uLnTx/>
                <a:uFillTx/>
                <a:latin typeface="Raleway Thin" panose="020B0604020202020204" charset="0"/>
                <a:ea typeface="+mn-ea"/>
                <a:cs typeface="Arial"/>
                <a:sym typeface="Arial"/>
              </a:rPr>
              <a:t> </a:t>
            </a:r>
            <a:r>
              <a:rPr kumimoji="0" lang="en-GB" sz="2667" b="0" i="0" u="none" strike="noStrike" kern="0" cap="none" spc="0" normalizeH="0" baseline="0" noProof="0" dirty="0" err="1">
                <a:ln>
                  <a:noFill/>
                </a:ln>
                <a:solidFill>
                  <a:srgbClr val="000000"/>
                </a:solidFill>
                <a:effectLst/>
                <a:uLnTx/>
                <a:uFillTx/>
                <a:latin typeface="Raleway Thin" panose="020B0604020202020204" charset="0"/>
                <a:ea typeface="+mn-ea"/>
                <a:cs typeface="Arial"/>
                <a:sym typeface="Arial"/>
              </a:rPr>
              <a:t>mùa</a:t>
            </a:r>
            <a:r>
              <a:rPr kumimoji="0" lang="en-GB" sz="2667" b="0" i="0" u="none" strike="noStrike" kern="0" cap="none" spc="0" normalizeH="0" baseline="0" noProof="0" dirty="0">
                <a:ln>
                  <a:noFill/>
                </a:ln>
                <a:solidFill>
                  <a:srgbClr val="000000"/>
                </a:solidFill>
                <a:effectLst/>
                <a:uLnTx/>
                <a:uFillTx/>
                <a:latin typeface="Raleway Thin" panose="020B0604020202020204" charset="0"/>
                <a:ea typeface="+mn-ea"/>
                <a:cs typeface="Arial"/>
                <a:sym typeface="Arial"/>
              </a:rPr>
              <a:t> COVID! ^^</a:t>
            </a:r>
            <a:endParaRPr kumimoji="0" sz="2667" b="0" i="0" u="none" strike="noStrike" kern="0" cap="none" spc="0" normalizeH="0" baseline="0" noProof="0" dirty="0">
              <a:ln>
                <a:noFill/>
              </a:ln>
              <a:solidFill>
                <a:srgbClr val="000000"/>
              </a:solidFill>
              <a:effectLst/>
              <a:uLnTx/>
              <a:uFillTx/>
              <a:latin typeface="Raleway Thin" panose="020B0604020202020204" charset="0"/>
              <a:ea typeface="+mn-ea"/>
              <a:cs typeface="Arial"/>
              <a:sym typeface="Arial"/>
            </a:endParaRPr>
          </a:p>
        </p:txBody>
      </p:sp>
      <p:sp>
        <p:nvSpPr>
          <p:cNvPr id="15" name="Google Shape;924;p73">
            <a:extLst>
              <a:ext uri="{FF2B5EF4-FFF2-40B4-BE49-F238E27FC236}">
                <a16:creationId xmlns="" xmlns:a16="http://schemas.microsoft.com/office/drawing/2014/main" id="{313256B8-C5CA-4BFC-A110-2AA9F99E8CD5}"/>
              </a:ext>
            </a:extLst>
          </p:cNvPr>
          <p:cNvSpPr/>
          <p:nvPr/>
        </p:nvSpPr>
        <p:spPr>
          <a:xfrm flipH="1">
            <a:off x="-1118327" y="5326612"/>
            <a:ext cx="442000" cy="4420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10760">
        <p:split orient="vert"/>
      </p:transition>
    </mc:Choice>
    <mc:Fallback xmlns="">
      <p:transition spd="slow" advTm="1076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mph" presetSubtype="2" repeatCount="indefinite" fill="hold" grpId="0" nodeType="clickEffect">
                                  <p:stCondLst>
                                    <p:cond delay="0"/>
                                  </p:stCondLst>
                                  <p:childTnLst>
                                    <p:animClr clrSpc="rgb" dir="cw">
                                      <p:cBhvr override="childStyle">
                                        <p:cTn id="14" dur="2000" fill="hold"/>
                                        <p:tgtEl>
                                          <p:spTgt spid="1597"/>
                                        </p:tgtEl>
                                        <p:attrNameLst>
                                          <p:attrName>style.color</p:attrName>
                                        </p:attrNameLst>
                                      </p:cBhvr>
                                      <p:to>
                                        <a:srgbClr val="C84826"/>
                                      </p:to>
                                    </p:animClr>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241486" y="874592"/>
            <a:ext cx="6787075" cy="5108816"/>
          </a:xfrm>
          <a:prstGeom prst="rect">
            <a:avLst/>
          </a:prstGeom>
        </p:spPr>
      </p:pic>
      <p:sp>
        <p:nvSpPr>
          <p:cNvPr id="5" name="TextBox 4">
            <a:extLst>
              <a:ext uri="{FF2B5EF4-FFF2-40B4-BE49-F238E27FC236}">
                <a16:creationId xmlns="" xmlns:a16="http://schemas.microsoft.com/office/drawing/2014/main" id="{892D5D98-0835-47E6-9425-674150093B89}"/>
              </a:ext>
            </a:extLst>
          </p:cNvPr>
          <p:cNvSpPr txBox="1"/>
          <p:nvPr/>
        </p:nvSpPr>
        <p:spPr>
          <a:xfrm>
            <a:off x="282184" y="3124182"/>
            <a:ext cx="5813816" cy="1754326"/>
          </a:xfrm>
          <a:prstGeom prst="rect">
            <a:avLst/>
          </a:prstGeom>
          <a:noFill/>
        </p:spPr>
        <p:txBody>
          <a:bodyPr wrap="square" rtlCol="0">
            <a:spAutoFit/>
          </a:bodyPr>
          <a:lstStyle/>
          <a:p>
            <a:pPr algn="ctr"/>
            <a:r>
              <a:rPr lang="en-US" sz="5400" b="1" dirty="0" err="1">
                <a:effectLst>
                  <a:glow rad="228600">
                    <a:schemeClr val="accent6">
                      <a:satMod val="175000"/>
                      <a:alpha val="40000"/>
                    </a:schemeClr>
                  </a:glow>
                  <a:reflection blurRad="6350" stA="55000" endA="300" endPos="45500" dir="5400000" sy="-100000" algn="bl" rotWithShape="0"/>
                </a:effectLst>
              </a:rPr>
              <a:t>Trao</a:t>
            </a:r>
            <a:r>
              <a:rPr lang="en-US" sz="5400" b="1" dirty="0">
                <a:effectLst>
                  <a:glow rad="228600">
                    <a:schemeClr val="accent6">
                      <a:satMod val="175000"/>
                      <a:alpha val="40000"/>
                    </a:schemeClr>
                  </a:glow>
                  <a:reflection blurRad="6350" stA="55000" endA="300" endPos="45500" dir="5400000" sy="-100000" algn="bl" rotWithShape="0"/>
                </a:effectLst>
              </a:rPr>
              <a:t> </a:t>
            </a:r>
            <a:r>
              <a:rPr lang="en-US" sz="5400" b="1" dirty="0" err="1">
                <a:effectLst>
                  <a:glow rad="228600">
                    <a:schemeClr val="accent6">
                      <a:satMod val="175000"/>
                      <a:alpha val="40000"/>
                    </a:schemeClr>
                  </a:glow>
                  <a:reflection blurRad="6350" stA="55000" endA="300" endPos="45500" dir="5400000" sy="-100000" algn="bl" rotWithShape="0"/>
                </a:effectLst>
              </a:rPr>
              <a:t>đổi</a:t>
            </a:r>
            <a:r>
              <a:rPr lang="en-US" sz="5400" b="1" dirty="0">
                <a:effectLst>
                  <a:glow rad="228600">
                    <a:schemeClr val="accent6">
                      <a:satMod val="175000"/>
                      <a:alpha val="40000"/>
                    </a:schemeClr>
                  </a:glow>
                  <a:reflection blurRad="6350" stA="55000" endA="300" endPos="45500" dir="5400000" sy="-100000" algn="bl" rotWithShape="0"/>
                </a:effectLst>
              </a:rPr>
              <a:t> </a:t>
            </a:r>
            <a:r>
              <a:rPr lang="en-US" sz="5400" b="1" dirty="0" err="1">
                <a:effectLst>
                  <a:glow rad="228600">
                    <a:schemeClr val="accent6">
                      <a:satMod val="175000"/>
                      <a:alpha val="40000"/>
                    </a:schemeClr>
                  </a:glow>
                  <a:reflection blurRad="6350" stA="55000" endA="300" endPos="45500" dir="5400000" sy="-100000" algn="bl" rotWithShape="0"/>
                </a:effectLst>
              </a:rPr>
              <a:t>chất</a:t>
            </a:r>
            <a:endParaRPr lang="en-US" sz="5400" b="1" dirty="0">
              <a:effectLst>
                <a:glow rad="228600">
                  <a:schemeClr val="accent6">
                    <a:satMod val="175000"/>
                    <a:alpha val="40000"/>
                  </a:schemeClr>
                </a:glow>
                <a:reflection blurRad="6350" stA="55000" endA="300" endPos="45500" dir="5400000" sy="-100000" algn="bl" rotWithShape="0"/>
              </a:effectLst>
            </a:endParaRPr>
          </a:p>
          <a:p>
            <a:pPr algn="ctr"/>
            <a:r>
              <a:rPr lang="en-US" sz="5400" b="1" dirty="0">
                <a:effectLst>
                  <a:glow rad="228600">
                    <a:schemeClr val="accent6">
                      <a:satMod val="175000"/>
                      <a:alpha val="40000"/>
                    </a:schemeClr>
                  </a:glow>
                  <a:reflection blurRad="6350" stA="55000" endA="300" endPos="45500" dir="5400000" sy="-100000" algn="bl" rotWithShape="0"/>
                </a:effectLst>
              </a:rPr>
              <a:t> ở </a:t>
            </a:r>
            <a:r>
              <a:rPr lang="en-US" sz="5400" b="1" dirty="0" err="1">
                <a:effectLst>
                  <a:glow rad="228600">
                    <a:schemeClr val="accent6">
                      <a:satMod val="175000"/>
                      <a:alpha val="40000"/>
                    </a:schemeClr>
                  </a:glow>
                  <a:reflection blurRad="6350" stA="55000" endA="300" endPos="45500" dir="5400000" sy="-100000" algn="bl" rotWithShape="0"/>
                </a:effectLst>
              </a:rPr>
              <a:t>người</a:t>
            </a:r>
            <a:endParaRPr lang="en-US" sz="5400" b="1" dirty="0">
              <a:effectLst>
                <a:glow rad="228600">
                  <a:schemeClr val="accent6">
                    <a:satMod val="175000"/>
                    <a:alpha val="40000"/>
                  </a:schemeClr>
                </a:glow>
                <a:reflection blurRad="6350" stA="55000" endA="300" endPos="45500" dir="5400000" sy="-100000" algn="bl" rotWithShape="0"/>
              </a:effectLst>
            </a:endParaRPr>
          </a:p>
        </p:txBody>
      </p:sp>
      <p:sp>
        <p:nvSpPr>
          <p:cNvPr id="6" name="TextBox 5">
            <a:extLst>
              <a:ext uri="{FF2B5EF4-FFF2-40B4-BE49-F238E27FC236}">
                <a16:creationId xmlns="" xmlns:a16="http://schemas.microsoft.com/office/drawing/2014/main" id="{9ABB28F2-0699-4B86-9582-B201A754CFF6}"/>
              </a:ext>
            </a:extLst>
          </p:cNvPr>
          <p:cNvSpPr txBox="1"/>
          <p:nvPr/>
        </p:nvSpPr>
        <p:spPr>
          <a:xfrm>
            <a:off x="282184" y="1554522"/>
            <a:ext cx="4013009" cy="1569660"/>
          </a:xfrm>
          <a:prstGeom prst="rect">
            <a:avLst/>
          </a:prstGeom>
          <a:noFill/>
        </p:spPr>
        <p:txBody>
          <a:bodyPr wrap="square" rtlCol="0">
            <a:spAutoFit/>
          </a:bodyPr>
          <a:lstStyle/>
          <a:p>
            <a:pPr algn="ctr"/>
            <a:r>
              <a:rPr lang="en-US" sz="9600" b="1" dirty="0">
                <a:ln w="22225">
                  <a:solidFill>
                    <a:schemeClr val="accent6">
                      <a:lumMod val="50000"/>
                    </a:schemeClr>
                  </a:solidFill>
                  <a:prstDash val="solid"/>
                </a:ln>
                <a:solidFill>
                  <a:schemeClr val="accent6">
                    <a:lumMod val="50000"/>
                  </a:schemeClr>
                </a:solidFill>
              </a:rPr>
              <a:t>BÀI 2 :</a:t>
            </a:r>
          </a:p>
        </p:txBody>
      </p:sp>
      <p:grpSp>
        <p:nvGrpSpPr>
          <p:cNvPr id="7" name="Graphic 20" descr="Planet Saturn">
            <a:extLst>
              <a:ext uri="{FF2B5EF4-FFF2-40B4-BE49-F238E27FC236}">
                <a16:creationId xmlns="" xmlns:a16="http://schemas.microsoft.com/office/drawing/2014/main" id="{50A88597-3FED-478D-9C68-AC688D2E14E7}"/>
              </a:ext>
            </a:extLst>
          </p:cNvPr>
          <p:cNvGrpSpPr/>
          <p:nvPr/>
        </p:nvGrpSpPr>
        <p:grpSpPr>
          <a:xfrm>
            <a:off x="282184" y="159859"/>
            <a:ext cx="1219674" cy="1219666"/>
            <a:chOff x="10591508" y="5330962"/>
            <a:chExt cx="1219674" cy="1219666"/>
          </a:xfrm>
        </p:grpSpPr>
        <p:sp>
          <p:nvSpPr>
            <p:cNvPr id="8" name="Graphic 20" descr="Planet Saturn">
              <a:extLst>
                <a:ext uri="{FF2B5EF4-FFF2-40B4-BE49-F238E27FC236}">
                  <a16:creationId xmlns="" xmlns:a16="http://schemas.microsoft.com/office/drawing/2014/main" id="{B851789E-F466-4667-BB43-7B79C33B244E}"/>
                </a:ext>
              </a:extLst>
            </p:cNvPr>
            <p:cNvSpPr/>
            <p:nvPr/>
          </p:nvSpPr>
          <p:spPr>
            <a:xfrm>
              <a:off x="10775219" y="5496172"/>
              <a:ext cx="760757" cy="838780"/>
            </a:xfrm>
            <a:custGeom>
              <a:avLst/>
              <a:gdLst>
                <a:gd name="connsiteX0" fmla="*/ 311099 w 760757"/>
                <a:gd name="connsiteY0" fmla="*/ 66938 h 838780"/>
                <a:gd name="connsiteX1" fmla="*/ 211113 w 760757"/>
                <a:gd name="connsiteY1" fmla="*/ 0 h 838780"/>
                <a:gd name="connsiteX2" fmla="*/ 118055 w 760757"/>
                <a:gd name="connsiteY2" fmla="*/ 72627 h 838780"/>
                <a:gd name="connsiteX3" fmla="*/ 0 w 760757"/>
                <a:gd name="connsiteY3" fmla="*/ 266492 h 838780"/>
                <a:gd name="connsiteX4" fmla="*/ 26377 w 760757"/>
                <a:gd name="connsiteY4" fmla="*/ 336366 h 838780"/>
                <a:gd name="connsiteX5" fmla="*/ 597651 w 760757"/>
                <a:gd name="connsiteY5" fmla="*/ 823233 h 838780"/>
                <a:gd name="connsiteX6" fmla="*/ 681264 w 760757"/>
                <a:gd name="connsiteY6" fmla="*/ 838747 h 838780"/>
                <a:gd name="connsiteX7" fmla="*/ 760758 w 760757"/>
                <a:gd name="connsiteY7" fmla="*/ 786286 h 838780"/>
                <a:gd name="connsiteX8" fmla="*/ 733128 w 760757"/>
                <a:gd name="connsiteY8" fmla="*/ 672461 h 838780"/>
                <a:gd name="connsiteX9" fmla="*/ 311099 w 760757"/>
                <a:gd name="connsiteY9" fmla="*/ 66938 h 8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757" h="838780">
                  <a:moveTo>
                    <a:pt x="311099" y="66938"/>
                  </a:moveTo>
                  <a:cubicBezTo>
                    <a:pt x="265918" y="23909"/>
                    <a:pt x="211113" y="0"/>
                    <a:pt x="211113" y="0"/>
                  </a:cubicBezTo>
                  <a:cubicBezTo>
                    <a:pt x="177938" y="19854"/>
                    <a:pt x="146639" y="44043"/>
                    <a:pt x="118055" y="72627"/>
                  </a:cubicBezTo>
                  <a:cubicBezTo>
                    <a:pt x="61819" y="128867"/>
                    <a:pt x="22556" y="195599"/>
                    <a:pt x="0" y="266492"/>
                  </a:cubicBezTo>
                  <a:cubicBezTo>
                    <a:pt x="0" y="266492"/>
                    <a:pt x="4858" y="313475"/>
                    <a:pt x="26377" y="336366"/>
                  </a:cubicBezTo>
                  <a:cubicBezTo>
                    <a:pt x="174699" y="494170"/>
                    <a:pt x="441071" y="742803"/>
                    <a:pt x="597651" y="823233"/>
                  </a:cubicBezTo>
                  <a:cubicBezTo>
                    <a:pt x="630771" y="840247"/>
                    <a:pt x="681264" y="838747"/>
                    <a:pt x="681264" y="838747"/>
                  </a:cubicBezTo>
                  <a:cubicBezTo>
                    <a:pt x="709045" y="824182"/>
                    <a:pt x="735670" y="806654"/>
                    <a:pt x="760758" y="786286"/>
                  </a:cubicBezTo>
                  <a:cubicBezTo>
                    <a:pt x="760758" y="786286"/>
                    <a:pt x="756065" y="718334"/>
                    <a:pt x="733128" y="672461"/>
                  </a:cubicBezTo>
                  <a:cubicBezTo>
                    <a:pt x="636799" y="479798"/>
                    <a:pt x="407433" y="158685"/>
                    <a:pt x="311099" y="66938"/>
                  </a:cubicBezTo>
                  <a:close/>
                </a:path>
              </a:pathLst>
            </a:custGeom>
            <a:solidFill>
              <a:srgbClr val="F2F2F2"/>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9" name="Graphic 20" descr="Planet Saturn">
              <a:extLst>
                <a:ext uri="{FF2B5EF4-FFF2-40B4-BE49-F238E27FC236}">
                  <a16:creationId xmlns="" xmlns:a16="http://schemas.microsoft.com/office/drawing/2014/main" id="{633E425F-0A2A-4DF8-8BFA-3A7347E3B963}"/>
                </a:ext>
              </a:extLst>
            </p:cNvPr>
            <p:cNvSpPr/>
            <p:nvPr/>
          </p:nvSpPr>
          <p:spPr>
            <a:xfrm>
              <a:off x="10752496" y="5843079"/>
              <a:ext cx="549090" cy="546573"/>
            </a:xfrm>
            <a:custGeom>
              <a:avLst/>
              <a:gdLst>
                <a:gd name="connsiteX0" fmla="*/ 140783 w 549090"/>
                <a:gd name="connsiteY0" fmla="*/ 405795 h 546573"/>
                <a:gd name="connsiteX1" fmla="*/ 546399 w 549090"/>
                <a:gd name="connsiteY1" fmla="*/ 542103 h 546573"/>
                <a:gd name="connsiteX2" fmla="*/ 537192 w 549090"/>
                <a:gd name="connsiteY2" fmla="*/ 460425 h 546573"/>
                <a:gd name="connsiteX3" fmla="*/ 74789 w 549090"/>
                <a:gd name="connsiteY3" fmla="*/ 21267 h 546573"/>
                <a:gd name="connsiteX4" fmla="*/ 4470 w 549090"/>
                <a:gd name="connsiteY4" fmla="*/ 179 h 546573"/>
                <a:gd name="connsiteX5" fmla="*/ 140783 w 549090"/>
                <a:gd name="connsiteY5" fmla="*/ 405795 h 5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090" h="546573">
                  <a:moveTo>
                    <a:pt x="140783" y="405795"/>
                  </a:moveTo>
                  <a:cubicBezTo>
                    <a:pt x="251401" y="516414"/>
                    <a:pt x="402494" y="561801"/>
                    <a:pt x="546399" y="542103"/>
                  </a:cubicBezTo>
                  <a:cubicBezTo>
                    <a:pt x="546399" y="542103"/>
                    <a:pt x="556633" y="497477"/>
                    <a:pt x="537192" y="460425"/>
                  </a:cubicBezTo>
                  <a:cubicBezTo>
                    <a:pt x="472359" y="336875"/>
                    <a:pt x="211799" y="106894"/>
                    <a:pt x="74789" y="21267"/>
                  </a:cubicBezTo>
                  <a:cubicBezTo>
                    <a:pt x="35357" y="-3381"/>
                    <a:pt x="4470" y="179"/>
                    <a:pt x="4470" y="179"/>
                  </a:cubicBezTo>
                  <a:cubicBezTo>
                    <a:pt x="-15228" y="144083"/>
                    <a:pt x="30168" y="295181"/>
                    <a:pt x="140783" y="405795"/>
                  </a:cubicBezTo>
                  <a:close/>
                </a:path>
              </a:pathLst>
            </a:custGeom>
            <a:solidFill>
              <a:srgbClr val="D2D2D2"/>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10" name="Graphic 20" descr="Planet Saturn">
              <a:extLst>
                <a:ext uri="{FF2B5EF4-FFF2-40B4-BE49-F238E27FC236}">
                  <a16:creationId xmlns="" xmlns:a16="http://schemas.microsoft.com/office/drawing/2014/main" id="{30C85D92-74AA-445F-8DD8-641C5CC634C9}"/>
                </a:ext>
              </a:extLst>
            </p:cNvPr>
            <p:cNvSpPr/>
            <p:nvPr/>
          </p:nvSpPr>
          <p:spPr>
            <a:xfrm>
              <a:off x="11066449" y="5428031"/>
              <a:ext cx="647664" cy="732202"/>
            </a:xfrm>
            <a:custGeom>
              <a:avLst/>
              <a:gdLst>
                <a:gd name="connsiteX0" fmla="*/ 506892 w 647664"/>
                <a:gd name="connsiteY0" fmla="*/ 140758 h 732202"/>
                <a:gd name="connsiteX1" fmla="*/ 2268 w 647664"/>
                <a:gd name="connsiteY1" fmla="*/ 28961 h 732202"/>
                <a:gd name="connsiteX2" fmla="*/ 15282 w 647664"/>
                <a:gd name="connsiteY2" fmla="*/ 120707 h 732202"/>
                <a:gd name="connsiteX3" fmla="*/ 485024 w 647664"/>
                <a:gd name="connsiteY3" fmla="*/ 696875 h 732202"/>
                <a:gd name="connsiteX4" fmla="*/ 576757 w 647664"/>
                <a:gd name="connsiteY4" fmla="*/ 732202 h 732202"/>
                <a:gd name="connsiteX5" fmla="*/ 506892 w 647664"/>
                <a:gd name="connsiteY5" fmla="*/ 140758 h 73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664" h="732202">
                  <a:moveTo>
                    <a:pt x="506892" y="140758"/>
                  </a:moveTo>
                  <a:cubicBezTo>
                    <a:pt x="370433" y="4299"/>
                    <a:pt x="172402" y="-32886"/>
                    <a:pt x="2268" y="28961"/>
                  </a:cubicBezTo>
                  <a:cubicBezTo>
                    <a:pt x="2268" y="28961"/>
                    <a:pt x="-8035" y="65164"/>
                    <a:pt x="15282" y="120707"/>
                  </a:cubicBezTo>
                  <a:cubicBezTo>
                    <a:pt x="98464" y="318880"/>
                    <a:pt x="340675" y="596564"/>
                    <a:pt x="485024" y="696875"/>
                  </a:cubicBezTo>
                  <a:cubicBezTo>
                    <a:pt x="529884" y="728046"/>
                    <a:pt x="576757" y="732202"/>
                    <a:pt x="576757" y="732202"/>
                  </a:cubicBezTo>
                  <a:cubicBezTo>
                    <a:pt x="690601" y="546934"/>
                    <a:pt x="667393" y="301255"/>
                    <a:pt x="506892" y="140758"/>
                  </a:cubicBezTo>
                  <a:close/>
                </a:path>
              </a:pathLst>
            </a:custGeom>
            <a:solidFill>
              <a:srgbClr val="D2D2D2"/>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11" name="Graphic 20" descr="Planet Saturn">
              <a:extLst>
                <a:ext uri="{FF2B5EF4-FFF2-40B4-BE49-F238E27FC236}">
                  <a16:creationId xmlns="" xmlns:a16="http://schemas.microsoft.com/office/drawing/2014/main" id="{CC9398E8-4178-4F0E-8172-2C16103DA66B}"/>
                </a:ext>
              </a:extLst>
            </p:cNvPr>
            <p:cNvSpPr/>
            <p:nvPr/>
          </p:nvSpPr>
          <p:spPr>
            <a:xfrm>
              <a:off x="10756966" y="5762663"/>
              <a:ext cx="699516" cy="622518"/>
            </a:xfrm>
            <a:custGeom>
              <a:avLst/>
              <a:gdLst>
                <a:gd name="connsiteX0" fmla="*/ 18258 w 699516"/>
                <a:gd name="connsiteY0" fmla="*/ 0 h 622518"/>
                <a:gd name="connsiteX1" fmla="*/ 0 w 699516"/>
                <a:gd name="connsiteY1" fmla="*/ 80595 h 622518"/>
                <a:gd name="connsiteX2" fmla="*/ 541929 w 699516"/>
                <a:gd name="connsiteY2" fmla="*/ 622519 h 622518"/>
                <a:gd name="connsiteX3" fmla="*/ 699517 w 699516"/>
                <a:gd name="connsiteY3" fmla="*/ 572260 h 622518"/>
                <a:gd name="connsiteX4" fmla="*/ 18258 w 699516"/>
                <a:gd name="connsiteY4" fmla="*/ 0 h 62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516" h="622518">
                  <a:moveTo>
                    <a:pt x="18258" y="0"/>
                  </a:moveTo>
                  <a:cubicBezTo>
                    <a:pt x="9858" y="26400"/>
                    <a:pt x="3725" y="53355"/>
                    <a:pt x="0" y="80595"/>
                  </a:cubicBezTo>
                  <a:lnTo>
                    <a:pt x="541929" y="622519"/>
                  </a:lnTo>
                  <a:cubicBezTo>
                    <a:pt x="596348" y="615064"/>
                    <a:pt x="649735" y="598348"/>
                    <a:pt x="699517" y="572260"/>
                  </a:cubicBezTo>
                  <a:lnTo>
                    <a:pt x="18258" y="0"/>
                  </a:lnTo>
                  <a:close/>
                </a:path>
              </a:pathLst>
            </a:custGeom>
            <a:solidFill>
              <a:srgbClr val="737373"/>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12" name="Graphic 20" descr="Planet Saturn">
              <a:extLst>
                <a:ext uri="{FF2B5EF4-FFF2-40B4-BE49-F238E27FC236}">
                  <a16:creationId xmlns="" xmlns:a16="http://schemas.microsoft.com/office/drawing/2014/main" id="{E54A4C7C-FC34-44FE-B8E7-4179C1FD7298}"/>
                </a:ext>
              </a:extLst>
            </p:cNvPr>
            <p:cNvSpPr/>
            <p:nvPr/>
          </p:nvSpPr>
          <p:spPr>
            <a:xfrm>
              <a:off x="10986332" y="5456991"/>
              <a:ext cx="656873" cy="825475"/>
            </a:xfrm>
            <a:custGeom>
              <a:avLst/>
              <a:gdLst>
                <a:gd name="connsiteX0" fmla="*/ 82384 w 656873"/>
                <a:gd name="connsiteY0" fmla="*/ 0 h 825475"/>
                <a:gd name="connsiteX1" fmla="*/ 5367 w 656873"/>
                <a:gd name="connsiteY1" fmla="*/ 36052 h 825475"/>
                <a:gd name="connsiteX2" fmla="*/ 0 w 656873"/>
                <a:gd name="connsiteY2" fmla="*/ 39185 h 825475"/>
                <a:gd name="connsiteX3" fmla="*/ 93430 w 656873"/>
                <a:gd name="connsiteY3" fmla="*/ 226041 h 825475"/>
                <a:gd name="connsiteX4" fmla="*/ 413043 w 656873"/>
                <a:gd name="connsiteY4" fmla="*/ 681681 h 825475"/>
                <a:gd name="connsiteX5" fmla="*/ 549649 w 656873"/>
                <a:gd name="connsiteY5" fmla="*/ 825476 h 825475"/>
                <a:gd name="connsiteX6" fmla="*/ 552750 w 656873"/>
                <a:gd name="connsiteY6" fmla="*/ 822916 h 825475"/>
                <a:gd name="connsiteX7" fmla="*/ 587013 w 656873"/>
                <a:gd name="connsiteY7" fmla="*/ 791874 h 825475"/>
                <a:gd name="connsiteX8" fmla="*/ 656873 w 656873"/>
                <a:gd name="connsiteY8" fmla="*/ 703242 h 825475"/>
                <a:gd name="connsiteX9" fmla="*/ 82384 w 656873"/>
                <a:gd name="connsiteY9" fmla="*/ 0 h 82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873" h="825475">
                  <a:moveTo>
                    <a:pt x="82384" y="0"/>
                  </a:moveTo>
                  <a:cubicBezTo>
                    <a:pt x="55920" y="9615"/>
                    <a:pt x="30148" y="21657"/>
                    <a:pt x="5367" y="36052"/>
                  </a:cubicBezTo>
                  <a:cubicBezTo>
                    <a:pt x="3578" y="37093"/>
                    <a:pt x="1780" y="38121"/>
                    <a:pt x="0" y="39185"/>
                  </a:cubicBezTo>
                  <a:lnTo>
                    <a:pt x="93430" y="226041"/>
                  </a:lnTo>
                  <a:cubicBezTo>
                    <a:pt x="176855" y="392891"/>
                    <a:pt x="284566" y="546438"/>
                    <a:pt x="413043" y="681681"/>
                  </a:cubicBezTo>
                  <a:lnTo>
                    <a:pt x="549649" y="825476"/>
                  </a:lnTo>
                  <a:cubicBezTo>
                    <a:pt x="550690" y="824632"/>
                    <a:pt x="551718" y="823769"/>
                    <a:pt x="552750" y="822916"/>
                  </a:cubicBezTo>
                  <a:cubicBezTo>
                    <a:pt x="564526" y="813191"/>
                    <a:pt x="575994" y="802897"/>
                    <a:pt x="587013" y="791874"/>
                  </a:cubicBezTo>
                  <a:cubicBezTo>
                    <a:pt x="614307" y="764574"/>
                    <a:pt x="637515" y="734757"/>
                    <a:pt x="656873" y="703242"/>
                  </a:cubicBezTo>
                  <a:lnTo>
                    <a:pt x="82384" y="0"/>
                  </a:lnTo>
                  <a:close/>
                </a:path>
              </a:pathLst>
            </a:custGeom>
            <a:solidFill>
              <a:srgbClr val="E6E6E6"/>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13" name="Graphic 20" descr="Planet Saturn">
              <a:extLst>
                <a:ext uri="{FF2B5EF4-FFF2-40B4-BE49-F238E27FC236}">
                  <a16:creationId xmlns="" xmlns:a16="http://schemas.microsoft.com/office/drawing/2014/main" id="{357FAB3F-4A72-4276-B9AA-8DE7DD4D3252}"/>
                </a:ext>
              </a:extLst>
            </p:cNvPr>
            <p:cNvSpPr/>
            <p:nvPr/>
          </p:nvSpPr>
          <p:spPr>
            <a:xfrm>
              <a:off x="10591508" y="5330962"/>
              <a:ext cx="1219674" cy="1219666"/>
            </a:xfrm>
            <a:custGeom>
              <a:avLst/>
              <a:gdLst>
                <a:gd name="connsiteX0" fmla="*/ 1055060 w 1219674"/>
                <a:gd name="connsiteY0" fmla="*/ 823019 h 1219666"/>
                <a:gd name="connsiteX1" fmla="*/ 1023297 w 1219674"/>
                <a:gd name="connsiteY1" fmla="*/ 870076 h 1219666"/>
                <a:gd name="connsiteX2" fmla="*/ 1057133 w 1219674"/>
                <a:gd name="connsiteY2" fmla="*/ 1033591 h 1219666"/>
                <a:gd name="connsiteX3" fmla="*/ 883737 w 1219674"/>
                <a:gd name="connsiteY3" fmla="*/ 994122 h 1219666"/>
                <a:gd name="connsiteX4" fmla="*/ 519311 w 1219674"/>
                <a:gd name="connsiteY4" fmla="*/ 700359 h 1219666"/>
                <a:gd name="connsiteX5" fmla="*/ 225543 w 1219674"/>
                <a:gd name="connsiteY5" fmla="*/ 335932 h 1219666"/>
                <a:gd name="connsiteX6" fmla="*/ 186078 w 1219674"/>
                <a:gd name="connsiteY6" fmla="*/ 162540 h 1219666"/>
                <a:gd name="connsiteX7" fmla="*/ 349593 w 1219674"/>
                <a:gd name="connsiteY7" fmla="*/ 196376 h 1219666"/>
                <a:gd name="connsiteX8" fmla="*/ 396645 w 1219674"/>
                <a:gd name="connsiteY8" fmla="*/ 164609 h 1219666"/>
                <a:gd name="connsiteX9" fmla="*/ 16287 w 1219674"/>
                <a:gd name="connsiteY9" fmla="*/ 16287 h 1219666"/>
                <a:gd name="connsiteX10" fmla="*/ 185156 w 1219674"/>
                <a:gd name="connsiteY10" fmla="*/ 424362 h 1219666"/>
                <a:gd name="connsiteX11" fmla="*/ 470419 w 1219674"/>
                <a:gd name="connsiteY11" fmla="*/ 749246 h 1219666"/>
                <a:gd name="connsiteX12" fmla="*/ 795307 w 1219674"/>
                <a:gd name="connsiteY12" fmla="*/ 1034509 h 1219666"/>
                <a:gd name="connsiteX13" fmla="*/ 1203387 w 1219674"/>
                <a:gd name="connsiteY13" fmla="*/ 1203377 h 1219666"/>
                <a:gd name="connsiteX14" fmla="*/ 1055060 w 1219674"/>
                <a:gd name="connsiteY14" fmla="*/ 823019 h 121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674" h="1219666">
                  <a:moveTo>
                    <a:pt x="1055060" y="823019"/>
                  </a:moveTo>
                  <a:cubicBezTo>
                    <a:pt x="1045532" y="839189"/>
                    <a:pt x="1034871" y="854874"/>
                    <a:pt x="1023297" y="870076"/>
                  </a:cubicBezTo>
                  <a:cubicBezTo>
                    <a:pt x="1067294" y="949382"/>
                    <a:pt x="1081749" y="1008980"/>
                    <a:pt x="1057133" y="1033591"/>
                  </a:cubicBezTo>
                  <a:cubicBezTo>
                    <a:pt x="1031513" y="1059211"/>
                    <a:pt x="967928" y="1042426"/>
                    <a:pt x="883737" y="994122"/>
                  </a:cubicBezTo>
                  <a:cubicBezTo>
                    <a:pt x="782252" y="935899"/>
                    <a:pt x="650779" y="831831"/>
                    <a:pt x="519311" y="700359"/>
                  </a:cubicBezTo>
                  <a:cubicBezTo>
                    <a:pt x="387838" y="568890"/>
                    <a:pt x="283770" y="437418"/>
                    <a:pt x="225543" y="335932"/>
                  </a:cubicBezTo>
                  <a:cubicBezTo>
                    <a:pt x="177243" y="251741"/>
                    <a:pt x="160458" y="188165"/>
                    <a:pt x="186078" y="162540"/>
                  </a:cubicBezTo>
                  <a:cubicBezTo>
                    <a:pt x="210689" y="137929"/>
                    <a:pt x="270287" y="152379"/>
                    <a:pt x="349593" y="196376"/>
                  </a:cubicBezTo>
                  <a:cubicBezTo>
                    <a:pt x="364791" y="184793"/>
                    <a:pt x="380470" y="174133"/>
                    <a:pt x="396645" y="164609"/>
                  </a:cubicBezTo>
                  <a:cubicBezTo>
                    <a:pt x="212272" y="30242"/>
                    <a:pt x="64674" y="-32100"/>
                    <a:pt x="16287" y="16287"/>
                  </a:cubicBezTo>
                  <a:cubicBezTo>
                    <a:pt x="-34504" y="67083"/>
                    <a:pt x="36710" y="227185"/>
                    <a:pt x="185156" y="424362"/>
                  </a:cubicBezTo>
                  <a:cubicBezTo>
                    <a:pt x="261737" y="526100"/>
                    <a:pt x="358860" y="637687"/>
                    <a:pt x="470419" y="749246"/>
                  </a:cubicBezTo>
                  <a:cubicBezTo>
                    <a:pt x="581987" y="860814"/>
                    <a:pt x="693574" y="957932"/>
                    <a:pt x="795307" y="1034509"/>
                  </a:cubicBezTo>
                  <a:cubicBezTo>
                    <a:pt x="992493" y="1182959"/>
                    <a:pt x="1152596" y="1254173"/>
                    <a:pt x="1203387" y="1203377"/>
                  </a:cubicBezTo>
                  <a:cubicBezTo>
                    <a:pt x="1251778" y="1154990"/>
                    <a:pt x="1189423" y="1007388"/>
                    <a:pt x="1055060" y="823019"/>
                  </a:cubicBezTo>
                  <a:close/>
                </a:path>
              </a:pathLst>
            </a:custGeom>
            <a:solidFill>
              <a:schemeClr val="accent4"/>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grpSp>
    </p:spTree>
    <p:custDataLst>
      <p:tags r:id="rId1"/>
    </p:custDataLst>
    <p:extLst>
      <p:ext uri="{BB962C8B-B14F-4D97-AF65-F5344CB8AC3E}">
        <p14:creationId xmlns:p14="http://schemas.microsoft.com/office/powerpoint/2010/main" val="2338023401"/>
      </p:ext>
    </p:extLst>
  </p:cSld>
  <p:clrMapOvr>
    <a:masterClrMapping/>
  </p:clrMapOvr>
  <p:transition spd="slow" advTm="2777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7"/>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9882" y="495413"/>
            <a:ext cx="4476750" cy="877291"/>
          </a:xfrm>
          <a:prstGeom prst="rect">
            <a:avLst/>
          </a:prstGeom>
        </p:spPr>
        <p:txBody>
          <a:bodyPr wrap="square" lIns="0" tIns="0" rIns="0" bIns="0" rtlCol="0" anchor="t">
            <a:spAutoFit/>
          </a:bodyPr>
          <a:lstStyle/>
          <a:p>
            <a:pPr defTabSz="609630">
              <a:lnSpc>
                <a:spcPts val="7334"/>
              </a:lnSpc>
            </a:pPr>
            <a:r>
              <a:rPr lang="en-US" sz="6000" b="1" spc="-67" dirty="0">
                <a:solidFill>
                  <a:srgbClr val="F79646"/>
                </a:solidFill>
                <a:latin typeface="HK Grotesk Medium"/>
              </a:rPr>
              <a:t>NỘI DUNG</a:t>
            </a:r>
          </a:p>
        </p:txBody>
      </p:sp>
      <p:grpSp>
        <p:nvGrpSpPr>
          <p:cNvPr id="24" name="Graphic 20" descr="Planet Saturn">
            <a:extLst>
              <a:ext uri="{FF2B5EF4-FFF2-40B4-BE49-F238E27FC236}">
                <a16:creationId xmlns="" xmlns:a16="http://schemas.microsoft.com/office/drawing/2014/main" id="{DEA583AA-7225-4F80-86F8-8E9B23EA3E0C}"/>
              </a:ext>
            </a:extLst>
          </p:cNvPr>
          <p:cNvGrpSpPr/>
          <p:nvPr/>
        </p:nvGrpSpPr>
        <p:grpSpPr>
          <a:xfrm>
            <a:off x="10453125" y="5317229"/>
            <a:ext cx="1219674" cy="1219666"/>
            <a:chOff x="10591508" y="5330962"/>
            <a:chExt cx="1219674" cy="1219666"/>
          </a:xfrm>
        </p:grpSpPr>
        <p:sp>
          <p:nvSpPr>
            <p:cNvPr id="25" name="Graphic 20" descr="Planet Saturn">
              <a:extLst>
                <a:ext uri="{FF2B5EF4-FFF2-40B4-BE49-F238E27FC236}">
                  <a16:creationId xmlns="" xmlns:a16="http://schemas.microsoft.com/office/drawing/2014/main" id="{63F64B17-FE02-4AE4-A223-4BDFEE287743}"/>
                </a:ext>
              </a:extLst>
            </p:cNvPr>
            <p:cNvSpPr/>
            <p:nvPr/>
          </p:nvSpPr>
          <p:spPr>
            <a:xfrm>
              <a:off x="10775219" y="5496172"/>
              <a:ext cx="760757" cy="838780"/>
            </a:xfrm>
            <a:custGeom>
              <a:avLst/>
              <a:gdLst>
                <a:gd name="connsiteX0" fmla="*/ 311099 w 760757"/>
                <a:gd name="connsiteY0" fmla="*/ 66938 h 838780"/>
                <a:gd name="connsiteX1" fmla="*/ 211113 w 760757"/>
                <a:gd name="connsiteY1" fmla="*/ 0 h 838780"/>
                <a:gd name="connsiteX2" fmla="*/ 118055 w 760757"/>
                <a:gd name="connsiteY2" fmla="*/ 72627 h 838780"/>
                <a:gd name="connsiteX3" fmla="*/ 0 w 760757"/>
                <a:gd name="connsiteY3" fmla="*/ 266492 h 838780"/>
                <a:gd name="connsiteX4" fmla="*/ 26377 w 760757"/>
                <a:gd name="connsiteY4" fmla="*/ 336366 h 838780"/>
                <a:gd name="connsiteX5" fmla="*/ 597651 w 760757"/>
                <a:gd name="connsiteY5" fmla="*/ 823233 h 838780"/>
                <a:gd name="connsiteX6" fmla="*/ 681264 w 760757"/>
                <a:gd name="connsiteY6" fmla="*/ 838747 h 838780"/>
                <a:gd name="connsiteX7" fmla="*/ 760758 w 760757"/>
                <a:gd name="connsiteY7" fmla="*/ 786286 h 838780"/>
                <a:gd name="connsiteX8" fmla="*/ 733128 w 760757"/>
                <a:gd name="connsiteY8" fmla="*/ 672461 h 838780"/>
                <a:gd name="connsiteX9" fmla="*/ 311099 w 760757"/>
                <a:gd name="connsiteY9" fmla="*/ 66938 h 8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757" h="838780">
                  <a:moveTo>
                    <a:pt x="311099" y="66938"/>
                  </a:moveTo>
                  <a:cubicBezTo>
                    <a:pt x="265918" y="23909"/>
                    <a:pt x="211113" y="0"/>
                    <a:pt x="211113" y="0"/>
                  </a:cubicBezTo>
                  <a:cubicBezTo>
                    <a:pt x="177938" y="19854"/>
                    <a:pt x="146639" y="44043"/>
                    <a:pt x="118055" y="72627"/>
                  </a:cubicBezTo>
                  <a:cubicBezTo>
                    <a:pt x="61819" y="128867"/>
                    <a:pt x="22556" y="195599"/>
                    <a:pt x="0" y="266492"/>
                  </a:cubicBezTo>
                  <a:cubicBezTo>
                    <a:pt x="0" y="266492"/>
                    <a:pt x="4858" y="313475"/>
                    <a:pt x="26377" y="336366"/>
                  </a:cubicBezTo>
                  <a:cubicBezTo>
                    <a:pt x="174699" y="494170"/>
                    <a:pt x="441071" y="742803"/>
                    <a:pt x="597651" y="823233"/>
                  </a:cubicBezTo>
                  <a:cubicBezTo>
                    <a:pt x="630771" y="840247"/>
                    <a:pt x="681264" y="838747"/>
                    <a:pt x="681264" y="838747"/>
                  </a:cubicBezTo>
                  <a:cubicBezTo>
                    <a:pt x="709045" y="824182"/>
                    <a:pt x="735670" y="806654"/>
                    <a:pt x="760758" y="786286"/>
                  </a:cubicBezTo>
                  <a:cubicBezTo>
                    <a:pt x="760758" y="786286"/>
                    <a:pt x="756065" y="718334"/>
                    <a:pt x="733128" y="672461"/>
                  </a:cubicBezTo>
                  <a:cubicBezTo>
                    <a:pt x="636799" y="479798"/>
                    <a:pt x="407433" y="158685"/>
                    <a:pt x="311099" y="66938"/>
                  </a:cubicBezTo>
                  <a:close/>
                </a:path>
              </a:pathLst>
            </a:custGeom>
            <a:solidFill>
              <a:srgbClr val="F2F2F2"/>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26" name="Graphic 20" descr="Planet Saturn">
              <a:extLst>
                <a:ext uri="{FF2B5EF4-FFF2-40B4-BE49-F238E27FC236}">
                  <a16:creationId xmlns="" xmlns:a16="http://schemas.microsoft.com/office/drawing/2014/main" id="{5ADFDB10-F37A-40C0-8AB0-6F9DEF21EC82}"/>
                </a:ext>
              </a:extLst>
            </p:cNvPr>
            <p:cNvSpPr/>
            <p:nvPr/>
          </p:nvSpPr>
          <p:spPr>
            <a:xfrm>
              <a:off x="10752496" y="5843079"/>
              <a:ext cx="549090" cy="546573"/>
            </a:xfrm>
            <a:custGeom>
              <a:avLst/>
              <a:gdLst>
                <a:gd name="connsiteX0" fmla="*/ 140783 w 549090"/>
                <a:gd name="connsiteY0" fmla="*/ 405795 h 546573"/>
                <a:gd name="connsiteX1" fmla="*/ 546399 w 549090"/>
                <a:gd name="connsiteY1" fmla="*/ 542103 h 546573"/>
                <a:gd name="connsiteX2" fmla="*/ 537192 w 549090"/>
                <a:gd name="connsiteY2" fmla="*/ 460425 h 546573"/>
                <a:gd name="connsiteX3" fmla="*/ 74789 w 549090"/>
                <a:gd name="connsiteY3" fmla="*/ 21267 h 546573"/>
                <a:gd name="connsiteX4" fmla="*/ 4470 w 549090"/>
                <a:gd name="connsiteY4" fmla="*/ 179 h 546573"/>
                <a:gd name="connsiteX5" fmla="*/ 140783 w 549090"/>
                <a:gd name="connsiteY5" fmla="*/ 405795 h 5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090" h="546573">
                  <a:moveTo>
                    <a:pt x="140783" y="405795"/>
                  </a:moveTo>
                  <a:cubicBezTo>
                    <a:pt x="251401" y="516414"/>
                    <a:pt x="402494" y="561801"/>
                    <a:pt x="546399" y="542103"/>
                  </a:cubicBezTo>
                  <a:cubicBezTo>
                    <a:pt x="546399" y="542103"/>
                    <a:pt x="556633" y="497477"/>
                    <a:pt x="537192" y="460425"/>
                  </a:cubicBezTo>
                  <a:cubicBezTo>
                    <a:pt x="472359" y="336875"/>
                    <a:pt x="211799" y="106894"/>
                    <a:pt x="74789" y="21267"/>
                  </a:cubicBezTo>
                  <a:cubicBezTo>
                    <a:pt x="35357" y="-3381"/>
                    <a:pt x="4470" y="179"/>
                    <a:pt x="4470" y="179"/>
                  </a:cubicBezTo>
                  <a:cubicBezTo>
                    <a:pt x="-15228" y="144083"/>
                    <a:pt x="30168" y="295181"/>
                    <a:pt x="140783" y="405795"/>
                  </a:cubicBezTo>
                  <a:close/>
                </a:path>
              </a:pathLst>
            </a:custGeom>
            <a:solidFill>
              <a:srgbClr val="D2D2D2"/>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27" name="Graphic 20" descr="Planet Saturn">
              <a:extLst>
                <a:ext uri="{FF2B5EF4-FFF2-40B4-BE49-F238E27FC236}">
                  <a16:creationId xmlns="" xmlns:a16="http://schemas.microsoft.com/office/drawing/2014/main" id="{714BBCA2-0E6D-4C7A-8D63-80EA822DDE04}"/>
                </a:ext>
              </a:extLst>
            </p:cNvPr>
            <p:cNvSpPr/>
            <p:nvPr/>
          </p:nvSpPr>
          <p:spPr>
            <a:xfrm>
              <a:off x="11066449" y="5428031"/>
              <a:ext cx="647664" cy="732202"/>
            </a:xfrm>
            <a:custGeom>
              <a:avLst/>
              <a:gdLst>
                <a:gd name="connsiteX0" fmla="*/ 506892 w 647664"/>
                <a:gd name="connsiteY0" fmla="*/ 140758 h 732202"/>
                <a:gd name="connsiteX1" fmla="*/ 2268 w 647664"/>
                <a:gd name="connsiteY1" fmla="*/ 28961 h 732202"/>
                <a:gd name="connsiteX2" fmla="*/ 15282 w 647664"/>
                <a:gd name="connsiteY2" fmla="*/ 120707 h 732202"/>
                <a:gd name="connsiteX3" fmla="*/ 485024 w 647664"/>
                <a:gd name="connsiteY3" fmla="*/ 696875 h 732202"/>
                <a:gd name="connsiteX4" fmla="*/ 576757 w 647664"/>
                <a:gd name="connsiteY4" fmla="*/ 732202 h 732202"/>
                <a:gd name="connsiteX5" fmla="*/ 506892 w 647664"/>
                <a:gd name="connsiteY5" fmla="*/ 140758 h 73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664" h="732202">
                  <a:moveTo>
                    <a:pt x="506892" y="140758"/>
                  </a:moveTo>
                  <a:cubicBezTo>
                    <a:pt x="370433" y="4299"/>
                    <a:pt x="172402" y="-32886"/>
                    <a:pt x="2268" y="28961"/>
                  </a:cubicBezTo>
                  <a:cubicBezTo>
                    <a:pt x="2268" y="28961"/>
                    <a:pt x="-8035" y="65164"/>
                    <a:pt x="15282" y="120707"/>
                  </a:cubicBezTo>
                  <a:cubicBezTo>
                    <a:pt x="98464" y="318880"/>
                    <a:pt x="340675" y="596564"/>
                    <a:pt x="485024" y="696875"/>
                  </a:cubicBezTo>
                  <a:cubicBezTo>
                    <a:pt x="529884" y="728046"/>
                    <a:pt x="576757" y="732202"/>
                    <a:pt x="576757" y="732202"/>
                  </a:cubicBezTo>
                  <a:cubicBezTo>
                    <a:pt x="690601" y="546934"/>
                    <a:pt x="667393" y="301255"/>
                    <a:pt x="506892" y="140758"/>
                  </a:cubicBezTo>
                  <a:close/>
                </a:path>
              </a:pathLst>
            </a:custGeom>
            <a:solidFill>
              <a:srgbClr val="D2D2D2"/>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28" name="Graphic 20" descr="Planet Saturn">
              <a:extLst>
                <a:ext uri="{FF2B5EF4-FFF2-40B4-BE49-F238E27FC236}">
                  <a16:creationId xmlns="" xmlns:a16="http://schemas.microsoft.com/office/drawing/2014/main" id="{B13AE1AB-3AB5-431A-AA6D-358528FE66A3}"/>
                </a:ext>
              </a:extLst>
            </p:cNvPr>
            <p:cNvSpPr/>
            <p:nvPr/>
          </p:nvSpPr>
          <p:spPr>
            <a:xfrm>
              <a:off x="10756966" y="5762663"/>
              <a:ext cx="699516" cy="622518"/>
            </a:xfrm>
            <a:custGeom>
              <a:avLst/>
              <a:gdLst>
                <a:gd name="connsiteX0" fmla="*/ 18258 w 699516"/>
                <a:gd name="connsiteY0" fmla="*/ 0 h 622518"/>
                <a:gd name="connsiteX1" fmla="*/ 0 w 699516"/>
                <a:gd name="connsiteY1" fmla="*/ 80595 h 622518"/>
                <a:gd name="connsiteX2" fmla="*/ 541929 w 699516"/>
                <a:gd name="connsiteY2" fmla="*/ 622519 h 622518"/>
                <a:gd name="connsiteX3" fmla="*/ 699517 w 699516"/>
                <a:gd name="connsiteY3" fmla="*/ 572260 h 622518"/>
                <a:gd name="connsiteX4" fmla="*/ 18258 w 699516"/>
                <a:gd name="connsiteY4" fmla="*/ 0 h 62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516" h="622518">
                  <a:moveTo>
                    <a:pt x="18258" y="0"/>
                  </a:moveTo>
                  <a:cubicBezTo>
                    <a:pt x="9858" y="26400"/>
                    <a:pt x="3725" y="53355"/>
                    <a:pt x="0" y="80595"/>
                  </a:cubicBezTo>
                  <a:lnTo>
                    <a:pt x="541929" y="622519"/>
                  </a:lnTo>
                  <a:cubicBezTo>
                    <a:pt x="596348" y="615064"/>
                    <a:pt x="649735" y="598348"/>
                    <a:pt x="699517" y="572260"/>
                  </a:cubicBezTo>
                  <a:lnTo>
                    <a:pt x="18258" y="0"/>
                  </a:lnTo>
                  <a:close/>
                </a:path>
              </a:pathLst>
            </a:custGeom>
            <a:solidFill>
              <a:srgbClr val="737373"/>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29" name="Graphic 20" descr="Planet Saturn">
              <a:extLst>
                <a:ext uri="{FF2B5EF4-FFF2-40B4-BE49-F238E27FC236}">
                  <a16:creationId xmlns="" xmlns:a16="http://schemas.microsoft.com/office/drawing/2014/main" id="{1C2D521F-2A3D-42A2-AEB3-3304070827C8}"/>
                </a:ext>
              </a:extLst>
            </p:cNvPr>
            <p:cNvSpPr/>
            <p:nvPr/>
          </p:nvSpPr>
          <p:spPr>
            <a:xfrm>
              <a:off x="10986332" y="5456991"/>
              <a:ext cx="656873" cy="825475"/>
            </a:xfrm>
            <a:custGeom>
              <a:avLst/>
              <a:gdLst>
                <a:gd name="connsiteX0" fmla="*/ 82384 w 656873"/>
                <a:gd name="connsiteY0" fmla="*/ 0 h 825475"/>
                <a:gd name="connsiteX1" fmla="*/ 5367 w 656873"/>
                <a:gd name="connsiteY1" fmla="*/ 36052 h 825475"/>
                <a:gd name="connsiteX2" fmla="*/ 0 w 656873"/>
                <a:gd name="connsiteY2" fmla="*/ 39185 h 825475"/>
                <a:gd name="connsiteX3" fmla="*/ 93430 w 656873"/>
                <a:gd name="connsiteY3" fmla="*/ 226041 h 825475"/>
                <a:gd name="connsiteX4" fmla="*/ 413043 w 656873"/>
                <a:gd name="connsiteY4" fmla="*/ 681681 h 825475"/>
                <a:gd name="connsiteX5" fmla="*/ 549649 w 656873"/>
                <a:gd name="connsiteY5" fmla="*/ 825476 h 825475"/>
                <a:gd name="connsiteX6" fmla="*/ 552750 w 656873"/>
                <a:gd name="connsiteY6" fmla="*/ 822916 h 825475"/>
                <a:gd name="connsiteX7" fmla="*/ 587013 w 656873"/>
                <a:gd name="connsiteY7" fmla="*/ 791874 h 825475"/>
                <a:gd name="connsiteX8" fmla="*/ 656873 w 656873"/>
                <a:gd name="connsiteY8" fmla="*/ 703242 h 825475"/>
                <a:gd name="connsiteX9" fmla="*/ 82384 w 656873"/>
                <a:gd name="connsiteY9" fmla="*/ 0 h 82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873" h="825475">
                  <a:moveTo>
                    <a:pt x="82384" y="0"/>
                  </a:moveTo>
                  <a:cubicBezTo>
                    <a:pt x="55920" y="9615"/>
                    <a:pt x="30148" y="21657"/>
                    <a:pt x="5367" y="36052"/>
                  </a:cubicBezTo>
                  <a:cubicBezTo>
                    <a:pt x="3578" y="37093"/>
                    <a:pt x="1780" y="38121"/>
                    <a:pt x="0" y="39185"/>
                  </a:cubicBezTo>
                  <a:lnTo>
                    <a:pt x="93430" y="226041"/>
                  </a:lnTo>
                  <a:cubicBezTo>
                    <a:pt x="176855" y="392891"/>
                    <a:pt x="284566" y="546438"/>
                    <a:pt x="413043" y="681681"/>
                  </a:cubicBezTo>
                  <a:lnTo>
                    <a:pt x="549649" y="825476"/>
                  </a:lnTo>
                  <a:cubicBezTo>
                    <a:pt x="550690" y="824632"/>
                    <a:pt x="551718" y="823769"/>
                    <a:pt x="552750" y="822916"/>
                  </a:cubicBezTo>
                  <a:cubicBezTo>
                    <a:pt x="564526" y="813191"/>
                    <a:pt x="575994" y="802897"/>
                    <a:pt x="587013" y="791874"/>
                  </a:cubicBezTo>
                  <a:cubicBezTo>
                    <a:pt x="614307" y="764574"/>
                    <a:pt x="637515" y="734757"/>
                    <a:pt x="656873" y="703242"/>
                  </a:cubicBezTo>
                  <a:lnTo>
                    <a:pt x="82384" y="0"/>
                  </a:lnTo>
                  <a:close/>
                </a:path>
              </a:pathLst>
            </a:custGeom>
            <a:solidFill>
              <a:srgbClr val="E6E6E6"/>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30" name="Graphic 20" descr="Planet Saturn">
              <a:extLst>
                <a:ext uri="{FF2B5EF4-FFF2-40B4-BE49-F238E27FC236}">
                  <a16:creationId xmlns="" xmlns:a16="http://schemas.microsoft.com/office/drawing/2014/main" id="{6DCF2D27-7E11-4D09-8F47-11BF7777ACA2}"/>
                </a:ext>
              </a:extLst>
            </p:cNvPr>
            <p:cNvSpPr/>
            <p:nvPr/>
          </p:nvSpPr>
          <p:spPr>
            <a:xfrm>
              <a:off x="10591508" y="5330962"/>
              <a:ext cx="1219674" cy="1219666"/>
            </a:xfrm>
            <a:custGeom>
              <a:avLst/>
              <a:gdLst>
                <a:gd name="connsiteX0" fmla="*/ 1055060 w 1219674"/>
                <a:gd name="connsiteY0" fmla="*/ 823019 h 1219666"/>
                <a:gd name="connsiteX1" fmla="*/ 1023297 w 1219674"/>
                <a:gd name="connsiteY1" fmla="*/ 870076 h 1219666"/>
                <a:gd name="connsiteX2" fmla="*/ 1057133 w 1219674"/>
                <a:gd name="connsiteY2" fmla="*/ 1033591 h 1219666"/>
                <a:gd name="connsiteX3" fmla="*/ 883737 w 1219674"/>
                <a:gd name="connsiteY3" fmla="*/ 994122 h 1219666"/>
                <a:gd name="connsiteX4" fmla="*/ 519311 w 1219674"/>
                <a:gd name="connsiteY4" fmla="*/ 700359 h 1219666"/>
                <a:gd name="connsiteX5" fmla="*/ 225543 w 1219674"/>
                <a:gd name="connsiteY5" fmla="*/ 335932 h 1219666"/>
                <a:gd name="connsiteX6" fmla="*/ 186078 w 1219674"/>
                <a:gd name="connsiteY6" fmla="*/ 162540 h 1219666"/>
                <a:gd name="connsiteX7" fmla="*/ 349593 w 1219674"/>
                <a:gd name="connsiteY7" fmla="*/ 196376 h 1219666"/>
                <a:gd name="connsiteX8" fmla="*/ 396645 w 1219674"/>
                <a:gd name="connsiteY8" fmla="*/ 164609 h 1219666"/>
                <a:gd name="connsiteX9" fmla="*/ 16287 w 1219674"/>
                <a:gd name="connsiteY9" fmla="*/ 16287 h 1219666"/>
                <a:gd name="connsiteX10" fmla="*/ 185156 w 1219674"/>
                <a:gd name="connsiteY10" fmla="*/ 424362 h 1219666"/>
                <a:gd name="connsiteX11" fmla="*/ 470419 w 1219674"/>
                <a:gd name="connsiteY11" fmla="*/ 749246 h 1219666"/>
                <a:gd name="connsiteX12" fmla="*/ 795307 w 1219674"/>
                <a:gd name="connsiteY12" fmla="*/ 1034509 h 1219666"/>
                <a:gd name="connsiteX13" fmla="*/ 1203387 w 1219674"/>
                <a:gd name="connsiteY13" fmla="*/ 1203377 h 1219666"/>
                <a:gd name="connsiteX14" fmla="*/ 1055060 w 1219674"/>
                <a:gd name="connsiteY14" fmla="*/ 823019 h 121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674" h="1219666">
                  <a:moveTo>
                    <a:pt x="1055060" y="823019"/>
                  </a:moveTo>
                  <a:cubicBezTo>
                    <a:pt x="1045532" y="839189"/>
                    <a:pt x="1034871" y="854874"/>
                    <a:pt x="1023297" y="870076"/>
                  </a:cubicBezTo>
                  <a:cubicBezTo>
                    <a:pt x="1067294" y="949382"/>
                    <a:pt x="1081749" y="1008980"/>
                    <a:pt x="1057133" y="1033591"/>
                  </a:cubicBezTo>
                  <a:cubicBezTo>
                    <a:pt x="1031513" y="1059211"/>
                    <a:pt x="967928" y="1042426"/>
                    <a:pt x="883737" y="994122"/>
                  </a:cubicBezTo>
                  <a:cubicBezTo>
                    <a:pt x="782252" y="935899"/>
                    <a:pt x="650779" y="831831"/>
                    <a:pt x="519311" y="700359"/>
                  </a:cubicBezTo>
                  <a:cubicBezTo>
                    <a:pt x="387838" y="568890"/>
                    <a:pt x="283770" y="437418"/>
                    <a:pt x="225543" y="335932"/>
                  </a:cubicBezTo>
                  <a:cubicBezTo>
                    <a:pt x="177243" y="251741"/>
                    <a:pt x="160458" y="188165"/>
                    <a:pt x="186078" y="162540"/>
                  </a:cubicBezTo>
                  <a:cubicBezTo>
                    <a:pt x="210689" y="137929"/>
                    <a:pt x="270287" y="152379"/>
                    <a:pt x="349593" y="196376"/>
                  </a:cubicBezTo>
                  <a:cubicBezTo>
                    <a:pt x="364791" y="184793"/>
                    <a:pt x="380470" y="174133"/>
                    <a:pt x="396645" y="164609"/>
                  </a:cubicBezTo>
                  <a:cubicBezTo>
                    <a:pt x="212272" y="30242"/>
                    <a:pt x="64674" y="-32100"/>
                    <a:pt x="16287" y="16287"/>
                  </a:cubicBezTo>
                  <a:cubicBezTo>
                    <a:pt x="-34504" y="67083"/>
                    <a:pt x="36710" y="227185"/>
                    <a:pt x="185156" y="424362"/>
                  </a:cubicBezTo>
                  <a:cubicBezTo>
                    <a:pt x="261737" y="526100"/>
                    <a:pt x="358860" y="637687"/>
                    <a:pt x="470419" y="749246"/>
                  </a:cubicBezTo>
                  <a:cubicBezTo>
                    <a:pt x="581987" y="860814"/>
                    <a:pt x="693574" y="957932"/>
                    <a:pt x="795307" y="1034509"/>
                  </a:cubicBezTo>
                  <a:cubicBezTo>
                    <a:pt x="992493" y="1182959"/>
                    <a:pt x="1152596" y="1254173"/>
                    <a:pt x="1203387" y="1203377"/>
                  </a:cubicBezTo>
                  <a:cubicBezTo>
                    <a:pt x="1251778" y="1154990"/>
                    <a:pt x="1189423" y="1007388"/>
                    <a:pt x="1055060" y="823019"/>
                  </a:cubicBezTo>
                  <a:close/>
                </a:path>
              </a:pathLst>
            </a:custGeom>
            <a:solidFill>
              <a:schemeClr val="accent4"/>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grpSp>
      <p:pic>
        <p:nvPicPr>
          <p:cNvPr id="31" name="图片 1">
            <a:extLst>
              <a:ext uri="{FF2B5EF4-FFF2-40B4-BE49-F238E27FC236}">
                <a16:creationId xmlns="" xmlns:a16="http://schemas.microsoft.com/office/drawing/2014/main" id="{E0365C1A-D881-43B4-8819-EF7C2A1BA9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41589" y="1832469"/>
            <a:ext cx="4194555" cy="4069360"/>
          </a:xfrm>
          <a:prstGeom prst="rect">
            <a:avLst/>
          </a:prstGeom>
        </p:spPr>
      </p:pic>
      <p:grpSp>
        <p:nvGrpSpPr>
          <p:cNvPr id="34" name="组合 44">
            <a:extLst>
              <a:ext uri="{FF2B5EF4-FFF2-40B4-BE49-F238E27FC236}">
                <a16:creationId xmlns="" xmlns:a16="http://schemas.microsoft.com/office/drawing/2014/main" id="{C8AE5E80-1B33-41F4-9F34-76158265D8A6}"/>
              </a:ext>
            </a:extLst>
          </p:cNvPr>
          <p:cNvGrpSpPr/>
          <p:nvPr/>
        </p:nvGrpSpPr>
        <p:grpSpPr>
          <a:xfrm>
            <a:off x="3998325" y="2961891"/>
            <a:ext cx="1124544" cy="1771823"/>
            <a:chOff x="1547664" y="32770"/>
            <a:chExt cx="1217765" cy="1918701"/>
          </a:xfrm>
        </p:grpSpPr>
        <p:sp>
          <p:nvSpPr>
            <p:cNvPr id="38" name="任意多边形 48">
              <a:extLst>
                <a:ext uri="{FF2B5EF4-FFF2-40B4-BE49-F238E27FC236}">
                  <a16:creationId xmlns="" xmlns:a16="http://schemas.microsoft.com/office/drawing/2014/main" id="{A905FCAC-737F-47BA-908C-54201AF58350}"/>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39" name="心形 49">
              <a:extLst>
                <a:ext uri="{FF2B5EF4-FFF2-40B4-BE49-F238E27FC236}">
                  <a16:creationId xmlns="" xmlns:a16="http://schemas.microsoft.com/office/drawing/2014/main" id="{91B0D248-7D4E-4925-9791-6484996A3BE7}"/>
                </a:ext>
              </a:extLst>
            </p:cNvPr>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dirty="0">
                  <a:ln>
                    <a:noFill/>
                  </a:ln>
                  <a:solidFill>
                    <a:sysClr val="window" lastClr="FFFFFF"/>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rPr>
                <a:t>2</a:t>
              </a:r>
              <a:endParaRPr kumimoji="0" lang="zh-CN" altLang="en-US" sz="3600" b="1" i="0" u="none" strike="noStrike" kern="0" cap="none" spc="0" normalizeH="0" baseline="0" noProof="0" dirty="0">
                <a:ln>
                  <a:noFill/>
                </a:ln>
                <a:solidFill>
                  <a:sysClr val="window" lastClr="FFFFFF"/>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nvGrpSpPr>
          <p:cNvPr id="35" name="组合 45">
            <a:extLst>
              <a:ext uri="{FF2B5EF4-FFF2-40B4-BE49-F238E27FC236}">
                <a16:creationId xmlns="" xmlns:a16="http://schemas.microsoft.com/office/drawing/2014/main" id="{2B8CFA22-13BF-4266-8D05-1E39088BF342}"/>
              </a:ext>
            </a:extLst>
          </p:cNvPr>
          <p:cNvGrpSpPr/>
          <p:nvPr/>
        </p:nvGrpSpPr>
        <p:grpSpPr>
          <a:xfrm flipV="1">
            <a:off x="4033900" y="1204812"/>
            <a:ext cx="1124544" cy="1771823"/>
            <a:chOff x="1547664" y="32770"/>
            <a:chExt cx="1217765" cy="1918701"/>
          </a:xfrm>
          <a:noFill/>
          <a:effectLst/>
        </p:grpSpPr>
        <p:sp>
          <p:nvSpPr>
            <p:cNvPr id="36" name="任意多边形 46">
              <a:extLst>
                <a:ext uri="{FF2B5EF4-FFF2-40B4-BE49-F238E27FC236}">
                  <a16:creationId xmlns="" xmlns:a16="http://schemas.microsoft.com/office/drawing/2014/main" id="{243491A3-C741-4075-A263-01FBD3C82FB7}"/>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37" name="十六角星 47">
              <a:extLst>
                <a:ext uri="{FF2B5EF4-FFF2-40B4-BE49-F238E27FC236}">
                  <a16:creationId xmlns="" xmlns:a16="http://schemas.microsoft.com/office/drawing/2014/main" id="{BA7C17D8-B122-48DD-8E89-3C032B57CE8E}"/>
                </a:ext>
              </a:extLst>
            </p:cNvPr>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nvGrpSpPr>
          <p:cNvPr id="40" name="组合 14">
            <a:extLst>
              <a:ext uri="{FF2B5EF4-FFF2-40B4-BE49-F238E27FC236}">
                <a16:creationId xmlns="" xmlns:a16="http://schemas.microsoft.com/office/drawing/2014/main" id="{26FF3CC2-B570-4DA5-B9BC-85B740BAFF59}"/>
              </a:ext>
            </a:extLst>
          </p:cNvPr>
          <p:cNvGrpSpPr/>
          <p:nvPr/>
        </p:nvGrpSpPr>
        <p:grpSpPr>
          <a:xfrm>
            <a:off x="5040353" y="1981198"/>
            <a:ext cx="7151647" cy="1081890"/>
            <a:chOff x="2110309" y="1329732"/>
            <a:chExt cx="11075425" cy="1578057"/>
          </a:xfrm>
        </p:grpSpPr>
        <p:sp>
          <p:nvSpPr>
            <p:cNvPr id="41" name="圆角矩形 1">
              <a:extLst>
                <a:ext uri="{FF2B5EF4-FFF2-40B4-BE49-F238E27FC236}">
                  <a16:creationId xmlns="" xmlns:a16="http://schemas.microsoft.com/office/drawing/2014/main" id="{6F5E3632-4C7E-4878-98B0-3326267A7757}"/>
                </a:ext>
              </a:extLst>
            </p:cNvPr>
            <p:cNvSpPr/>
            <p:nvPr/>
          </p:nvSpPr>
          <p:spPr>
            <a:xfrm>
              <a:off x="2110309" y="1329732"/>
              <a:ext cx="10611730" cy="1578057"/>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i="0" u="none" strike="noStrike" kern="0" cap="none" spc="0" normalizeH="0" baseline="0" noProof="0" dirty="0">
                <a:ln>
                  <a:noFill/>
                </a:ln>
                <a:solidFill>
                  <a:srgbClr val="002060"/>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42" name="矩形 16">
              <a:extLst>
                <a:ext uri="{FF2B5EF4-FFF2-40B4-BE49-F238E27FC236}">
                  <a16:creationId xmlns="" xmlns:a16="http://schemas.microsoft.com/office/drawing/2014/main" id="{55B1D270-B4FE-43B7-9093-63E2CE516B7D}"/>
                </a:ext>
              </a:extLst>
            </p:cNvPr>
            <p:cNvSpPr/>
            <p:nvPr/>
          </p:nvSpPr>
          <p:spPr>
            <a:xfrm>
              <a:off x="2852947" y="1449556"/>
              <a:ext cx="10332787" cy="962481"/>
            </a:xfrm>
            <a:prstGeom prst="rect">
              <a:avLst/>
            </a:prstGeom>
          </p:spPr>
          <p:txBody>
            <a:bodyPr wrap="square">
              <a:spAutoFit/>
            </a:bodyPr>
            <a:lstStyle/>
            <a:p>
              <a:pPr lvl="0">
                <a:lnSpc>
                  <a:spcPct val="130000"/>
                </a:lnSpc>
                <a:defRPr/>
              </a:pPr>
              <a:r>
                <a:rPr lang="en-US" altLang="zh-CN" sz="32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Tìm</a:t>
              </a:r>
              <a:r>
                <a:rPr lang="en-US" altLang="zh-CN" sz="32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2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hiểu</a:t>
              </a:r>
              <a:r>
                <a:rPr lang="en-US" altLang="zh-CN" sz="32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2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quá</a:t>
              </a:r>
              <a:r>
                <a:rPr lang="en-US" altLang="zh-CN" sz="32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2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trình</a:t>
              </a:r>
              <a:r>
                <a:rPr lang="en-US" altLang="zh-CN" sz="32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2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trao</a:t>
              </a:r>
              <a:r>
                <a:rPr lang="en-US" altLang="zh-CN" sz="32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2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đổi</a:t>
              </a:r>
              <a:r>
                <a:rPr lang="en-US" altLang="zh-CN" sz="32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2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chất</a:t>
              </a:r>
              <a:endParaRPr lang="zh-CN" altLang="en-US" sz="3200" kern="0" dirty="0">
                <a:solidFill>
                  <a:srgbClr val="002060"/>
                </a:solidFill>
                <a:latin typeface="Lato" panose="020F0502020204030203" pitchFamily="34" charset="0"/>
                <a:ea typeface=".黑体-日本语" panose="02000500000000000000" pitchFamily="2" charset="-122"/>
                <a:cs typeface="Lato" panose="020F0502020204030203" pitchFamily="34" charset="0"/>
                <a:sym typeface="+mn-lt"/>
              </a:endParaRPr>
            </a:p>
          </p:txBody>
        </p:sp>
      </p:grpSp>
      <p:grpSp>
        <p:nvGrpSpPr>
          <p:cNvPr id="43" name="组合 42">
            <a:extLst>
              <a:ext uri="{FF2B5EF4-FFF2-40B4-BE49-F238E27FC236}">
                <a16:creationId xmlns="" xmlns:a16="http://schemas.microsoft.com/office/drawing/2014/main" id="{4E660121-680D-40AA-8A00-AC68F9127663}"/>
              </a:ext>
            </a:extLst>
          </p:cNvPr>
          <p:cNvGrpSpPr/>
          <p:nvPr/>
        </p:nvGrpSpPr>
        <p:grpSpPr>
          <a:xfrm>
            <a:off x="3987579" y="-433512"/>
            <a:ext cx="1160120" cy="3528902"/>
            <a:chOff x="2102023" y="-1714093"/>
            <a:chExt cx="1143796" cy="3479248"/>
          </a:xfrm>
        </p:grpSpPr>
        <p:grpSp>
          <p:nvGrpSpPr>
            <p:cNvPr id="44" name="组合 38">
              <a:extLst>
                <a:ext uri="{FF2B5EF4-FFF2-40B4-BE49-F238E27FC236}">
                  <a16:creationId xmlns="" xmlns:a16="http://schemas.microsoft.com/office/drawing/2014/main" id="{1F94AA02-882E-4F62-8ACD-8E82649F04AD}"/>
                </a:ext>
              </a:extLst>
            </p:cNvPr>
            <p:cNvGrpSpPr/>
            <p:nvPr/>
          </p:nvGrpSpPr>
          <p:grpSpPr>
            <a:xfrm>
              <a:off x="2102023" y="18263"/>
              <a:ext cx="1108720" cy="1746892"/>
              <a:chOff x="1547663" y="32770"/>
              <a:chExt cx="1217764" cy="1918701"/>
            </a:xfrm>
          </p:grpSpPr>
          <p:sp>
            <p:nvSpPr>
              <p:cNvPr id="48" name="任意多边形 2">
                <a:extLst>
                  <a:ext uri="{FF2B5EF4-FFF2-40B4-BE49-F238E27FC236}">
                    <a16:creationId xmlns="" xmlns:a16="http://schemas.microsoft.com/office/drawing/2014/main" id="{D7F2E45F-0198-4730-946E-1F6A744F2BC7}"/>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cs typeface="+mn-ea"/>
                  <a:sym typeface="+mn-lt"/>
                </a:endParaRPr>
              </a:p>
            </p:txBody>
          </p:sp>
          <p:sp>
            <p:nvSpPr>
              <p:cNvPr id="49" name="心形 37">
                <a:extLst>
                  <a:ext uri="{FF2B5EF4-FFF2-40B4-BE49-F238E27FC236}">
                    <a16:creationId xmlns="" xmlns:a16="http://schemas.microsoft.com/office/drawing/2014/main" id="{E8522E81-C3E6-4C5D-AC9F-0D9D38EDC506}"/>
                  </a:ext>
                </a:extLst>
              </p:cNvPr>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dirty="0">
                    <a:ln>
                      <a:noFill/>
                    </a:ln>
                    <a:solidFill>
                      <a:sysClr val="window" lastClr="FFFFFF"/>
                    </a:solidFill>
                    <a:effectLst/>
                    <a:uLnTx/>
                    <a:uFillTx/>
                    <a:cs typeface="+mn-ea"/>
                    <a:sym typeface="+mn-lt"/>
                  </a:rPr>
                  <a:t>1</a:t>
                </a:r>
                <a:endParaRPr kumimoji="0" lang="zh-CN" altLang="en-US" sz="3600" b="1" i="0" u="none" strike="noStrike" kern="0" cap="none" spc="0" normalizeH="0" baseline="0" noProof="0" dirty="0">
                  <a:ln>
                    <a:noFill/>
                  </a:ln>
                  <a:solidFill>
                    <a:sysClr val="window" lastClr="FFFFFF"/>
                  </a:solidFill>
                  <a:effectLst/>
                  <a:uLnTx/>
                  <a:uFillTx/>
                  <a:cs typeface="+mn-ea"/>
                  <a:sym typeface="+mn-lt"/>
                </a:endParaRPr>
              </a:p>
            </p:txBody>
          </p:sp>
        </p:grpSp>
        <p:grpSp>
          <p:nvGrpSpPr>
            <p:cNvPr id="45" name="组合 39">
              <a:extLst>
                <a:ext uri="{FF2B5EF4-FFF2-40B4-BE49-F238E27FC236}">
                  <a16:creationId xmlns="" xmlns:a16="http://schemas.microsoft.com/office/drawing/2014/main" id="{21488401-AB5E-40EF-A55F-EA9454CA3F0F}"/>
                </a:ext>
              </a:extLst>
            </p:cNvPr>
            <p:cNvGrpSpPr/>
            <p:nvPr/>
          </p:nvGrpSpPr>
          <p:grpSpPr>
            <a:xfrm flipV="1">
              <a:off x="2137098" y="-1714093"/>
              <a:ext cx="1108721" cy="1746892"/>
              <a:chOff x="1547664" y="32770"/>
              <a:chExt cx="1217765" cy="1918701"/>
            </a:xfrm>
            <a:noFill/>
            <a:effectLst/>
          </p:grpSpPr>
          <p:sp>
            <p:nvSpPr>
              <p:cNvPr id="46" name="任意多边形 40">
                <a:extLst>
                  <a:ext uri="{FF2B5EF4-FFF2-40B4-BE49-F238E27FC236}">
                    <a16:creationId xmlns="" xmlns:a16="http://schemas.microsoft.com/office/drawing/2014/main" id="{EA4AB769-4DD5-4372-AF81-9D076DCFBD2B}"/>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cs typeface="+mn-ea"/>
                  <a:sym typeface="+mn-lt"/>
                </a:endParaRPr>
              </a:p>
            </p:txBody>
          </p:sp>
          <p:sp>
            <p:nvSpPr>
              <p:cNvPr id="47" name="十六角星 41">
                <a:extLst>
                  <a:ext uri="{FF2B5EF4-FFF2-40B4-BE49-F238E27FC236}">
                    <a16:creationId xmlns="" xmlns:a16="http://schemas.microsoft.com/office/drawing/2014/main" id="{BCCF656E-52D5-4795-8686-50C8CF1B43FE}"/>
                  </a:ext>
                </a:extLst>
              </p:cNvPr>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cs typeface="+mn-ea"/>
                  <a:sym typeface="+mn-lt"/>
                </a:endParaRPr>
              </a:p>
            </p:txBody>
          </p:sp>
        </p:grpSp>
      </p:grpSp>
      <p:grpSp>
        <p:nvGrpSpPr>
          <p:cNvPr id="50" name="组合 50">
            <a:extLst>
              <a:ext uri="{FF2B5EF4-FFF2-40B4-BE49-F238E27FC236}">
                <a16:creationId xmlns="" xmlns:a16="http://schemas.microsoft.com/office/drawing/2014/main" id="{0F02A778-02F4-4772-8FDC-41927CA8DE8D}"/>
              </a:ext>
            </a:extLst>
          </p:cNvPr>
          <p:cNvGrpSpPr/>
          <p:nvPr/>
        </p:nvGrpSpPr>
        <p:grpSpPr>
          <a:xfrm>
            <a:off x="5085893" y="3430873"/>
            <a:ext cx="7106107" cy="1305999"/>
            <a:chOff x="1579334" y="176035"/>
            <a:chExt cx="14232462" cy="1904945"/>
          </a:xfrm>
        </p:grpSpPr>
        <p:sp>
          <p:nvSpPr>
            <p:cNvPr id="51" name="圆角矩形 1">
              <a:extLst>
                <a:ext uri="{FF2B5EF4-FFF2-40B4-BE49-F238E27FC236}">
                  <a16:creationId xmlns="" xmlns:a16="http://schemas.microsoft.com/office/drawing/2014/main" id="{ABAEFB10-9621-4650-BCFE-507AD8CCD663}"/>
                </a:ext>
              </a:extLst>
            </p:cNvPr>
            <p:cNvSpPr/>
            <p:nvPr/>
          </p:nvSpPr>
          <p:spPr>
            <a:xfrm>
              <a:off x="1579334" y="403495"/>
              <a:ext cx="13723982" cy="1597417"/>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200" i="0" u="none" strike="noStrike" kern="0" cap="none" spc="0" normalizeH="0" baseline="0" noProof="0" dirty="0">
                <a:ln>
                  <a:noFill/>
                </a:ln>
                <a:solidFill>
                  <a:srgbClr val="002060"/>
                </a:solidFill>
                <a:effectLst/>
                <a:uLnTx/>
                <a:uFillTx/>
                <a:latin typeface="Cambria" panose="02040503050406030204" pitchFamily="18" charset="0"/>
                <a:ea typeface=".黑体-日本语" panose="02000500000000000000" pitchFamily="2" charset="-122"/>
                <a:cs typeface=".黑体-日本语" panose="02000500000000000000" pitchFamily="2" charset="-122"/>
                <a:sym typeface="+mn-lt"/>
              </a:endParaRPr>
            </a:p>
          </p:txBody>
        </p:sp>
        <p:sp>
          <p:nvSpPr>
            <p:cNvPr id="52" name="矩形 52">
              <a:extLst>
                <a:ext uri="{FF2B5EF4-FFF2-40B4-BE49-F238E27FC236}">
                  <a16:creationId xmlns="" xmlns:a16="http://schemas.microsoft.com/office/drawing/2014/main" id="{11A5EE0E-9E7B-40EF-BB1F-038E5BFF51D4}"/>
                </a:ext>
              </a:extLst>
            </p:cNvPr>
            <p:cNvSpPr/>
            <p:nvPr/>
          </p:nvSpPr>
          <p:spPr>
            <a:xfrm>
              <a:off x="2663619" y="176035"/>
              <a:ext cx="13148177" cy="1904945"/>
            </a:xfrm>
            <a:prstGeom prst="rect">
              <a:avLst/>
            </a:prstGeom>
          </p:spPr>
          <p:txBody>
            <a:bodyPr wrap="square">
              <a:spAutoFit/>
            </a:bodyPr>
            <a:lstStyle/>
            <a:p>
              <a:pPr lvl="0">
                <a:lnSpc>
                  <a:spcPct val="130000"/>
                </a:lnSpc>
                <a:defRPr/>
              </a:pPr>
              <a:r>
                <a:rPr lang="en-US" altLang="zh-CN" sz="32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Trao</a:t>
              </a:r>
              <a:r>
                <a:rPr lang="en-US" altLang="zh-CN" sz="32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2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đổi</a:t>
              </a:r>
              <a:r>
                <a:rPr lang="en-US" altLang="zh-CN" sz="32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2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chất</a:t>
              </a:r>
              <a:r>
                <a:rPr lang="en-US" altLang="zh-CN" sz="32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ở </a:t>
              </a:r>
              <a:r>
                <a:rPr lang="en-US" altLang="zh-CN" sz="32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người</a:t>
              </a:r>
              <a:r>
                <a:rPr lang="en-US" altLang="zh-CN" sz="32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2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và</a:t>
              </a:r>
              <a:r>
                <a:rPr lang="en-US" altLang="zh-CN" sz="32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200" kern="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môi</a:t>
              </a:r>
              <a:r>
                <a:rPr lang="en-US" altLang="zh-CN" sz="3200" kern="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trường</a:t>
              </a:r>
              <a:endParaRPr lang="zh-CN" altLang="en-US" sz="3200" kern="0" dirty="0">
                <a:solidFill>
                  <a:srgbClr val="002060"/>
                </a:solidFill>
                <a:latin typeface="Lato" panose="020F0502020204030203" pitchFamily="34" charset="0"/>
                <a:ea typeface=".黑体-日本语" panose="02000500000000000000" pitchFamily="2" charset="-122"/>
                <a:cs typeface="Lato" panose="020F0502020204030203" pitchFamily="34" charset="0"/>
                <a:sym typeface="+mn-lt"/>
              </a:endParaRPr>
            </a:p>
          </p:txBody>
        </p:sp>
      </p:grpSp>
    </p:spTree>
    <p:custDataLst>
      <p:tags r:id="rId1"/>
    </p:custDataLst>
  </p:cSld>
  <p:clrMapOvr>
    <a:masterClrMapping/>
  </p:clrMapOvr>
  <p:transition spd="slow" advTm="145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24"/>
                                        </p:tgtEl>
                                      </p:cBhvr>
                                      <p:by x="150000" y="150000"/>
                                    </p:animScale>
                                  </p:childTnLst>
                                </p:cTn>
                              </p:par>
                              <p:par>
                                <p:cTn id="12" presetID="42"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750" fill="hold"/>
                                        <p:tgtEl>
                                          <p:spTgt spid="43"/>
                                        </p:tgtEl>
                                        <p:attrNameLst>
                                          <p:attrName>ppt_w</p:attrName>
                                        </p:attrNameLst>
                                      </p:cBhvr>
                                      <p:tavLst>
                                        <p:tav tm="0">
                                          <p:val>
                                            <p:fltVal val="0"/>
                                          </p:val>
                                        </p:tav>
                                        <p:tav tm="100000">
                                          <p:val>
                                            <p:strVal val="#ppt_w"/>
                                          </p:val>
                                        </p:tav>
                                      </p:tavLst>
                                    </p:anim>
                                    <p:anim calcmode="lin" valueType="num">
                                      <p:cBhvr>
                                        <p:cTn id="21" dur="750" fill="hold"/>
                                        <p:tgtEl>
                                          <p:spTgt spid="43"/>
                                        </p:tgtEl>
                                        <p:attrNameLst>
                                          <p:attrName>ppt_h</p:attrName>
                                        </p:attrNameLst>
                                      </p:cBhvr>
                                      <p:tavLst>
                                        <p:tav tm="0">
                                          <p:val>
                                            <p:fltVal val="0"/>
                                          </p:val>
                                        </p:tav>
                                        <p:tav tm="100000">
                                          <p:val>
                                            <p:strVal val="#ppt_h"/>
                                          </p:val>
                                        </p:tav>
                                      </p:tavLst>
                                    </p:anim>
                                    <p:anim calcmode="lin" valueType="num">
                                      <p:cBhvr>
                                        <p:cTn id="22" dur="750" fill="hold"/>
                                        <p:tgtEl>
                                          <p:spTgt spid="43"/>
                                        </p:tgtEl>
                                        <p:attrNameLst>
                                          <p:attrName>style.rotation</p:attrName>
                                        </p:attrNameLst>
                                      </p:cBhvr>
                                      <p:tavLst>
                                        <p:tav tm="0">
                                          <p:val>
                                            <p:fltVal val="90"/>
                                          </p:val>
                                        </p:tav>
                                        <p:tav tm="100000">
                                          <p:val>
                                            <p:fltVal val="0"/>
                                          </p:val>
                                        </p:tav>
                                      </p:tavLst>
                                    </p:anim>
                                    <p:animEffect transition="in" filter="fade">
                                      <p:cBhvr>
                                        <p:cTn id="23" dur="750"/>
                                        <p:tgtEl>
                                          <p:spTgt spid="43"/>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125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1"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up)">
                                      <p:cBhvr>
                                        <p:cTn id="3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 name="图片 2">
            <a:extLst>
              <a:ext uri="{FF2B5EF4-FFF2-40B4-BE49-F238E27FC236}">
                <a16:creationId xmlns="" xmlns:a16="http://schemas.microsoft.com/office/drawing/2014/main" id="{EACB00B9-699D-49B7-AFAA-2A3D60AAB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2966" y="3385435"/>
            <a:ext cx="8328519" cy="3708771"/>
          </a:xfrm>
          <a:prstGeom prst="rect">
            <a:avLst/>
          </a:prstGeom>
        </p:spPr>
      </p:pic>
      <p:grpSp>
        <p:nvGrpSpPr>
          <p:cNvPr id="18" name="组合 7">
            <a:extLst>
              <a:ext uri="{FF2B5EF4-FFF2-40B4-BE49-F238E27FC236}">
                <a16:creationId xmlns="" xmlns:a16="http://schemas.microsoft.com/office/drawing/2014/main" id="{FA026AD9-4095-44F0-B465-6B5A0440F185}"/>
              </a:ext>
            </a:extLst>
          </p:cNvPr>
          <p:cNvGrpSpPr/>
          <p:nvPr/>
        </p:nvGrpSpPr>
        <p:grpSpPr>
          <a:xfrm>
            <a:off x="2427458" y="0"/>
            <a:ext cx="7337083" cy="2644156"/>
            <a:chOff x="2627784" y="-39334"/>
            <a:chExt cx="4248472" cy="1983117"/>
          </a:xfrm>
        </p:grpSpPr>
        <p:sp>
          <p:nvSpPr>
            <p:cNvPr id="19" name="任意多边形 6">
              <a:extLst>
                <a:ext uri="{FF2B5EF4-FFF2-40B4-BE49-F238E27FC236}">
                  <a16:creationId xmlns="" xmlns:a16="http://schemas.microsoft.com/office/drawing/2014/main" id="{5B4868AC-C834-4D33-90BC-8E75405C1FFC}"/>
                </a:ext>
              </a:extLst>
            </p:cNvPr>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a:noFill/>
            <a:ln w="38100" cap="flat" cmpd="sng" algn="ctr">
              <a:solidFill>
                <a:srgbClr val="05BEFF"/>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05BEFF">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华康方圆体W7"/>
                <a:cs typeface="+mn-ea"/>
                <a:sym typeface="+mn-lt"/>
              </a:endParaRPr>
            </a:p>
          </p:txBody>
        </p:sp>
        <p:sp>
          <p:nvSpPr>
            <p:cNvPr id="20" name="矩形 3">
              <a:extLst>
                <a:ext uri="{FF2B5EF4-FFF2-40B4-BE49-F238E27FC236}">
                  <a16:creationId xmlns="" xmlns:a16="http://schemas.microsoft.com/office/drawing/2014/main" id="{1E15A517-2C55-4746-9219-EE169CB331C2}"/>
                </a:ext>
              </a:extLst>
            </p:cNvPr>
            <p:cNvSpPr/>
            <p:nvPr/>
          </p:nvSpPr>
          <p:spPr>
            <a:xfrm>
              <a:off x="2627784" y="1229164"/>
              <a:ext cx="4248472" cy="714619"/>
            </a:xfrm>
            <a:prstGeom prst="rect">
              <a:avLst/>
            </a:prstGeom>
            <a:gradFill rotWithShape="1">
              <a:gsLst>
                <a:gs pos="0">
                  <a:srgbClr val="05BEFF">
                    <a:shade val="15000"/>
                    <a:satMod val="180000"/>
                  </a:srgbClr>
                </a:gs>
                <a:gs pos="50000">
                  <a:srgbClr val="05BEFF">
                    <a:shade val="45000"/>
                    <a:satMod val="170000"/>
                  </a:srgbClr>
                </a:gs>
                <a:gs pos="70000">
                  <a:srgbClr val="05BEFF">
                    <a:tint val="99000"/>
                    <a:shade val="65000"/>
                    <a:satMod val="155000"/>
                  </a:srgbClr>
                </a:gs>
                <a:gs pos="100000">
                  <a:srgbClr val="05BEFF">
                    <a:tint val="95500"/>
                    <a:shade val="100000"/>
                    <a:satMod val="155000"/>
                  </a:srgb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wrap="square">
              <a:spAutoFit/>
            </a:bodyPr>
            <a:lstStyle/>
            <a:p>
              <a:pPr marL="0" marR="0" lvl="0" indent="0" algn="ctr" defTabSz="1219170" eaLnBrk="1" fontAlgn="auto" latinLnBrk="0" hangingPunct="1">
                <a:lnSpc>
                  <a:spcPct val="130000"/>
                </a:lnSpc>
                <a:spcBef>
                  <a:spcPts val="0"/>
                </a:spcBef>
                <a:spcAft>
                  <a:spcPts val="0"/>
                </a:spcAft>
                <a:buClrTx/>
                <a:buSzTx/>
                <a:buFontTx/>
                <a:buNone/>
                <a:tabLst/>
                <a:defRPr/>
              </a:pPr>
              <a:endParaRPr kumimoji="0" lang="zh-CN" altLang="en-US" sz="4800" b="0" i="0" u="none" strike="noStrike" kern="0" cap="none" spc="0" normalizeH="0" baseline="0" noProof="0" dirty="0">
                <a:ln>
                  <a:noFill/>
                </a:ln>
                <a:solidFill>
                  <a:srgbClr val="FFFFFF"/>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21" name="椭圆 4">
              <a:extLst>
                <a:ext uri="{FF2B5EF4-FFF2-40B4-BE49-F238E27FC236}">
                  <a16:creationId xmlns="" xmlns:a16="http://schemas.microsoft.com/office/drawing/2014/main" id="{7AA96BB8-ADB5-4D4D-846D-ECD117D0ED52}"/>
                </a:ext>
              </a:extLst>
            </p:cNvPr>
            <p:cNvSpPr/>
            <p:nvPr/>
          </p:nvSpPr>
          <p:spPr>
            <a:xfrm>
              <a:off x="3419872" y="1112854"/>
              <a:ext cx="216000" cy="216000"/>
            </a:xfrm>
            <a:prstGeom prst="ellipse">
              <a:avLst/>
            </a:prstGeom>
            <a:solidFill>
              <a:srgbClr val="05BEFF"/>
            </a:solidFill>
            <a:ln w="38100" cap="flat" cmpd="sng" algn="ctr">
              <a:solidFill>
                <a:srgbClr val="FFFFFF"/>
              </a:solidFill>
              <a:prstDash val="solid"/>
            </a:ln>
            <a:effectLst>
              <a:outerShdw blurRad="63500" dist="25400" dir="5400000" rotWithShape="0">
                <a:srgbClr val="000000">
                  <a:alpha val="43000"/>
                </a:srgbClr>
              </a:outerShdw>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latin typeface="华康方圆体W7"/>
                <a:cs typeface="+mn-ea"/>
                <a:sym typeface="+mn-lt"/>
              </a:endParaRPr>
            </a:p>
          </p:txBody>
        </p:sp>
        <p:sp>
          <p:nvSpPr>
            <p:cNvPr id="22" name="椭圆 5">
              <a:extLst>
                <a:ext uri="{FF2B5EF4-FFF2-40B4-BE49-F238E27FC236}">
                  <a16:creationId xmlns="" xmlns:a16="http://schemas.microsoft.com/office/drawing/2014/main" id="{33DE6B77-2CAD-4A93-A64F-10FD8DAE0625}"/>
                </a:ext>
              </a:extLst>
            </p:cNvPr>
            <p:cNvSpPr/>
            <p:nvPr/>
          </p:nvSpPr>
          <p:spPr>
            <a:xfrm>
              <a:off x="5783349" y="1106846"/>
              <a:ext cx="216000" cy="216000"/>
            </a:xfrm>
            <a:prstGeom prst="ellipse">
              <a:avLst/>
            </a:prstGeom>
            <a:solidFill>
              <a:srgbClr val="05BEFF"/>
            </a:solidFill>
            <a:ln w="38100" cap="flat" cmpd="sng" algn="ctr">
              <a:solidFill>
                <a:srgbClr val="FFFFFF"/>
              </a:solidFill>
              <a:prstDash val="solid"/>
            </a:ln>
            <a:effectLst>
              <a:outerShdw blurRad="63500" dist="25400" dir="5400000" rotWithShape="0">
                <a:srgbClr val="000000">
                  <a:alpha val="43000"/>
                </a:srgbClr>
              </a:outerShdw>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latin typeface="华康方圆体W7"/>
                <a:cs typeface="+mn-ea"/>
                <a:sym typeface="+mn-lt"/>
              </a:endParaRPr>
            </a:p>
          </p:txBody>
        </p:sp>
      </p:grpSp>
      <p:sp>
        <p:nvSpPr>
          <p:cNvPr id="23" name="矩形 16">
            <a:extLst>
              <a:ext uri="{FF2B5EF4-FFF2-40B4-BE49-F238E27FC236}">
                <a16:creationId xmlns="" xmlns:a16="http://schemas.microsoft.com/office/drawing/2014/main" id="{71D08F7E-2A5F-4BB8-8F95-8E6AD1A91A01}"/>
              </a:ext>
            </a:extLst>
          </p:cNvPr>
          <p:cNvSpPr/>
          <p:nvPr/>
        </p:nvSpPr>
        <p:spPr>
          <a:xfrm>
            <a:off x="2759944" y="1792443"/>
            <a:ext cx="6672109" cy="730841"/>
          </a:xfrm>
          <a:prstGeom prst="rect">
            <a:avLst/>
          </a:prstGeom>
        </p:spPr>
        <p:txBody>
          <a:bodyPr wrap="square">
            <a:spAutoFit/>
          </a:bodyPr>
          <a:lstStyle/>
          <a:p>
            <a:pPr>
              <a:lnSpc>
                <a:spcPct val="130000"/>
              </a:lnSpc>
              <a:defRPr/>
            </a:pPr>
            <a:r>
              <a:rPr lang="en-US" altLang="zh-CN" sz="3600" b="1" kern="0" dirty="0" err="1">
                <a:solidFill>
                  <a:srgbClr val="FFFFFF"/>
                </a:solidFill>
                <a:latin typeface="Lato" panose="020F0502020204030203" pitchFamily="34" charset="0"/>
                <a:ea typeface="Lato" panose="020F0502020204030203" pitchFamily="34" charset="0"/>
                <a:cs typeface="Lato" panose="020F0502020204030203" pitchFamily="34" charset="0"/>
                <a:sym typeface="+mn-lt"/>
              </a:rPr>
              <a:t>Tìm</a:t>
            </a:r>
            <a:r>
              <a:rPr lang="en-US" altLang="zh-CN" sz="3600" b="1" kern="0" dirty="0">
                <a:solidFill>
                  <a:srgbClr val="FFFFFF"/>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b="1" kern="0" dirty="0" err="1">
                <a:solidFill>
                  <a:srgbClr val="FFFFFF"/>
                </a:solidFill>
                <a:latin typeface="Lato" panose="020F0502020204030203" pitchFamily="34" charset="0"/>
                <a:ea typeface="Lato" panose="020F0502020204030203" pitchFamily="34" charset="0"/>
                <a:cs typeface="Lato" panose="020F0502020204030203" pitchFamily="34" charset="0"/>
                <a:sym typeface="+mn-lt"/>
              </a:rPr>
              <a:t>hiểu</a:t>
            </a:r>
            <a:r>
              <a:rPr lang="en-US" altLang="zh-CN" sz="3600" b="1" kern="0" dirty="0">
                <a:solidFill>
                  <a:srgbClr val="FFFFFF"/>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b="1" kern="0" dirty="0" err="1">
                <a:solidFill>
                  <a:srgbClr val="FFFFFF"/>
                </a:solidFill>
                <a:latin typeface="Lato" panose="020F0502020204030203" pitchFamily="34" charset="0"/>
                <a:ea typeface="Lato" panose="020F0502020204030203" pitchFamily="34" charset="0"/>
                <a:cs typeface="Lato" panose="020F0502020204030203" pitchFamily="34" charset="0"/>
                <a:sym typeface="+mn-lt"/>
              </a:rPr>
              <a:t>quá</a:t>
            </a:r>
            <a:r>
              <a:rPr lang="en-US" altLang="zh-CN" sz="3600" b="1" kern="0" dirty="0">
                <a:solidFill>
                  <a:srgbClr val="FFFFFF"/>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b="1" kern="0" dirty="0" err="1">
                <a:solidFill>
                  <a:srgbClr val="FFFFFF"/>
                </a:solidFill>
                <a:latin typeface="Lato" panose="020F0502020204030203" pitchFamily="34" charset="0"/>
                <a:ea typeface="Lato" panose="020F0502020204030203" pitchFamily="34" charset="0"/>
                <a:cs typeface="Lato" panose="020F0502020204030203" pitchFamily="34" charset="0"/>
                <a:sym typeface="+mn-lt"/>
              </a:rPr>
              <a:t>trình</a:t>
            </a:r>
            <a:r>
              <a:rPr lang="en-US" altLang="zh-CN" sz="3600" b="1" kern="0" dirty="0">
                <a:solidFill>
                  <a:srgbClr val="FFFFFF"/>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b="1" kern="0" dirty="0" err="1">
                <a:solidFill>
                  <a:srgbClr val="FFFFFF"/>
                </a:solidFill>
                <a:latin typeface="Lato" panose="020F0502020204030203" pitchFamily="34" charset="0"/>
                <a:ea typeface="Lato" panose="020F0502020204030203" pitchFamily="34" charset="0"/>
                <a:cs typeface="Lato" panose="020F0502020204030203" pitchFamily="34" charset="0"/>
                <a:sym typeface="+mn-lt"/>
              </a:rPr>
              <a:t>trao</a:t>
            </a:r>
            <a:r>
              <a:rPr lang="en-US" altLang="zh-CN" sz="3600" b="1" kern="0" dirty="0">
                <a:solidFill>
                  <a:srgbClr val="FFFFFF"/>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b="1" kern="0" dirty="0" err="1">
                <a:solidFill>
                  <a:srgbClr val="FFFFFF"/>
                </a:solidFill>
                <a:latin typeface="Lato" panose="020F0502020204030203" pitchFamily="34" charset="0"/>
                <a:ea typeface="Lato" panose="020F0502020204030203" pitchFamily="34" charset="0"/>
                <a:cs typeface="Lato" panose="020F0502020204030203" pitchFamily="34" charset="0"/>
                <a:sym typeface="+mn-lt"/>
              </a:rPr>
              <a:t>đổi</a:t>
            </a:r>
            <a:r>
              <a:rPr lang="en-US" altLang="zh-CN" sz="3600" b="1" kern="0" dirty="0">
                <a:solidFill>
                  <a:srgbClr val="FFFFFF"/>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b="1" kern="0" dirty="0" err="1">
                <a:solidFill>
                  <a:srgbClr val="FFFFFF"/>
                </a:solidFill>
                <a:latin typeface="Lato" panose="020F0502020204030203" pitchFamily="34" charset="0"/>
                <a:ea typeface="Lato" panose="020F0502020204030203" pitchFamily="34" charset="0"/>
                <a:cs typeface="Lato" panose="020F0502020204030203" pitchFamily="34" charset="0"/>
                <a:sym typeface="+mn-lt"/>
              </a:rPr>
              <a:t>chất</a:t>
            </a:r>
            <a:endParaRPr lang="zh-CN" altLang="en-US" sz="3600" b="1" kern="0" dirty="0">
              <a:solidFill>
                <a:srgbClr val="FFFFFF"/>
              </a:solidFill>
              <a:latin typeface="Lato" panose="020F0502020204030203" pitchFamily="34" charset="0"/>
              <a:ea typeface=".黑体-日本语" panose="02000500000000000000" pitchFamily="2" charset="-122"/>
              <a:cs typeface="Lato" panose="020F0502020204030203" pitchFamily="34" charset="0"/>
              <a:sym typeface="+mn-lt"/>
            </a:endParaRPr>
          </a:p>
        </p:txBody>
      </p:sp>
      <p:grpSp>
        <p:nvGrpSpPr>
          <p:cNvPr id="10" name="Graphic 20" descr="Planet Saturn">
            <a:extLst>
              <a:ext uri="{FF2B5EF4-FFF2-40B4-BE49-F238E27FC236}">
                <a16:creationId xmlns="" xmlns:a16="http://schemas.microsoft.com/office/drawing/2014/main" id="{C4893A66-FC44-4222-8784-FD6C65C5F30A}"/>
              </a:ext>
            </a:extLst>
          </p:cNvPr>
          <p:cNvGrpSpPr/>
          <p:nvPr/>
        </p:nvGrpSpPr>
        <p:grpSpPr>
          <a:xfrm>
            <a:off x="385700" y="308574"/>
            <a:ext cx="1219674" cy="1219666"/>
            <a:chOff x="10591508" y="5330962"/>
            <a:chExt cx="1219674" cy="1219666"/>
          </a:xfrm>
        </p:grpSpPr>
        <p:sp>
          <p:nvSpPr>
            <p:cNvPr id="11" name="Graphic 20" descr="Planet Saturn">
              <a:extLst>
                <a:ext uri="{FF2B5EF4-FFF2-40B4-BE49-F238E27FC236}">
                  <a16:creationId xmlns="" xmlns:a16="http://schemas.microsoft.com/office/drawing/2014/main" id="{0D86E2AE-4649-4472-BF3B-ECFC8CCA670F}"/>
                </a:ext>
              </a:extLst>
            </p:cNvPr>
            <p:cNvSpPr/>
            <p:nvPr/>
          </p:nvSpPr>
          <p:spPr>
            <a:xfrm>
              <a:off x="10775219" y="5496172"/>
              <a:ext cx="760757" cy="838780"/>
            </a:xfrm>
            <a:custGeom>
              <a:avLst/>
              <a:gdLst>
                <a:gd name="connsiteX0" fmla="*/ 311099 w 760757"/>
                <a:gd name="connsiteY0" fmla="*/ 66938 h 838780"/>
                <a:gd name="connsiteX1" fmla="*/ 211113 w 760757"/>
                <a:gd name="connsiteY1" fmla="*/ 0 h 838780"/>
                <a:gd name="connsiteX2" fmla="*/ 118055 w 760757"/>
                <a:gd name="connsiteY2" fmla="*/ 72627 h 838780"/>
                <a:gd name="connsiteX3" fmla="*/ 0 w 760757"/>
                <a:gd name="connsiteY3" fmla="*/ 266492 h 838780"/>
                <a:gd name="connsiteX4" fmla="*/ 26377 w 760757"/>
                <a:gd name="connsiteY4" fmla="*/ 336366 h 838780"/>
                <a:gd name="connsiteX5" fmla="*/ 597651 w 760757"/>
                <a:gd name="connsiteY5" fmla="*/ 823233 h 838780"/>
                <a:gd name="connsiteX6" fmla="*/ 681264 w 760757"/>
                <a:gd name="connsiteY6" fmla="*/ 838747 h 838780"/>
                <a:gd name="connsiteX7" fmla="*/ 760758 w 760757"/>
                <a:gd name="connsiteY7" fmla="*/ 786286 h 838780"/>
                <a:gd name="connsiteX8" fmla="*/ 733128 w 760757"/>
                <a:gd name="connsiteY8" fmla="*/ 672461 h 838780"/>
                <a:gd name="connsiteX9" fmla="*/ 311099 w 760757"/>
                <a:gd name="connsiteY9" fmla="*/ 66938 h 8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757" h="838780">
                  <a:moveTo>
                    <a:pt x="311099" y="66938"/>
                  </a:moveTo>
                  <a:cubicBezTo>
                    <a:pt x="265918" y="23909"/>
                    <a:pt x="211113" y="0"/>
                    <a:pt x="211113" y="0"/>
                  </a:cubicBezTo>
                  <a:cubicBezTo>
                    <a:pt x="177938" y="19854"/>
                    <a:pt x="146639" y="44043"/>
                    <a:pt x="118055" y="72627"/>
                  </a:cubicBezTo>
                  <a:cubicBezTo>
                    <a:pt x="61819" y="128867"/>
                    <a:pt x="22556" y="195599"/>
                    <a:pt x="0" y="266492"/>
                  </a:cubicBezTo>
                  <a:cubicBezTo>
                    <a:pt x="0" y="266492"/>
                    <a:pt x="4858" y="313475"/>
                    <a:pt x="26377" y="336366"/>
                  </a:cubicBezTo>
                  <a:cubicBezTo>
                    <a:pt x="174699" y="494170"/>
                    <a:pt x="441071" y="742803"/>
                    <a:pt x="597651" y="823233"/>
                  </a:cubicBezTo>
                  <a:cubicBezTo>
                    <a:pt x="630771" y="840247"/>
                    <a:pt x="681264" y="838747"/>
                    <a:pt x="681264" y="838747"/>
                  </a:cubicBezTo>
                  <a:cubicBezTo>
                    <a:pt x="709045" y="824182"/>
                    <a:pt x="735670" y="806654"/>
                    <a:pt x="760758" y="786286"/>
                  </a:cubicBezTo>
                  <a:cubicBezTo>
                    <a:pt x="760758" y="786286"/>
                    <a:pt x="756065" y="718334"/>
                    <a:pt x="733128" y="672461"/>
                  </a:cubicBezTo>
                  <a:cubicBezTo>
                    <a:pt x="636799" y="479798"/>
                    <a:pt x="407433" y="158685"/>
                    <a:pt x="311099" y="66938"/>
                  </a:cubicBezTo>
                  <a:close/>
                </a:path>
              </a:pathLst>
            </a:custGeom>
            <a:solidFill>
              <a:srgbClr val="F2F2F2"/>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12" name="Graphic 20" descr="Planet Saturn">
              <a:extLst>
                <a:ext uri="{FF2B5EF4-FFF2-40B4-BE49-F238E27FC236}">
                  <a16:creationId xmlns="" xmlns:a16="http://schemas.microsoft.com/office/drawing/2014/main" id="{BB0F3A15-63EF-4FE2-A300-A4DAD90CC58D}"/>
                </a:ext>
              </a:extLst>
            </p:cNvPr>
            <p:cNvSpPr/>
            <p:nvPr/>
          </p:nvSpPr>
          <p:spPr>
            <a:xfrm>
              <a:off x="10752496" y="5843079"/>
              <a:ext cx="549090" cy="546573"/>
            </a:xfrm>
            <a:custGeom>
              <a:avLst/>
              <a:gdLst>
                <a:gd name="connsiteX0" fmla="*/ 140783 w 549090"/>
                <a:gd name="connsiteY0" fmla="*/ 405795 h 546573"/>
                <a:gd name="connsiteX1" fmla="*/ 546399 w 549090"/>
                <a:gd name="connsiteY1" fmla="*/ 542103 h 546573"/>
                <a:gd name="connsiteX2" fmla="*/ 537192 w 549090"/>
                <a:gd name="connsiteY2" fmla="*/ 460425 h 546573"/>
                <a:gd name="connsiteX3" fmla="*/ 74789 w 549090"/>
                <a:gd name="connsiteY3" fmla="*/ 21267 h 546573"/>
                <a:gd name="connsiteX4" fmla="*/ 4470 w 549090"/>
                <a:gd name="connsiteY4" fmla="*/ 179 h 546573"/>
                <a:gd name="connsiteX5" fmla="*/ 140783 w 549090"/>
                <a:gd name="connsiteY5" fmla="*/ 405795 h 5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090" h="546573">
                  <a:moveTo>
                    <a:pt x="140783" y="405795"/>
                  </a:moveTo>
                  <a:cubicBezTo>
                    <a:pt x="251401" y="516414"/>
                    <a:pt x="402494" y="561801"/>
                    <a:pt x="546399" y="542103"/>
                  </a:cubicBezTo>
                  <a:cubicBezTo>
                    <a:pt x="546399" y="542103"/>
                    <a:pt x="556633" y="497477"/>
                    <a:pt x="537192" y="460425"/>
                  </a:cubicBezTo>
                  <a:cubicBezTo>
                    <a:pt x="472359" y="336875"/>
                    <a:pt x="211799" y="106894"/>
                    <a:pt x="74789" y="21267"/>
                  </a:cubicBezTo>
                  <a:cubicBezTo>
                    <a:pt x="35357" y="-3381"/>
                    <a:pt x="4470" y="179"/>
                    <a:pt x="4470" y="179"/>
                  </a:cubicBezTo>
                  <a:cubicBezTo>
                    <a:pt x="-15228" y="144083"/>
                    <a:pt x="30168" y="295181"/>
                    <a:pt x="140783" y="405795"/>
                  </a:cubicBezTo>
                  <a:close/>
                </a:path>
              </a:pathLst>
            </a:custGeom>
            <a:solidFill>
              <a:srgbClr val="D2D2D2"/>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13" name="Graphic 20" descr="Planet Saturn">
              <a:extLst>
                <a:ext uri="{FF2B5EF4-FFF2-40B4-BE49-F238E27FC236}">
                  <a16:creationId xmlns="" xmlns:a16="http://schemas.microsoft.com/office/drawing/2014/main" id="{DB4AF16E-FD7B-4598-B485-CA1A29994046}"/>
                </a:ext>
              </a:extLst>
            </p:cNvPr>
            <p:cNvSpPr/>
            <p:nvPr/>
          </p:nvSpPr>
          <p:spPr>
            <a:xfrm>
              <a:off x="11066449" y="5428031"/>
              <a:ext cx="647664" cy="732202"/>
            </a:xfrm>
            <a:custGeom>
              <a:avLst/>
              <a:gdLst>
                <a:gd name="connsiteX0" fmla="*/ 506892 w 647664"/>
                <a:gd name="connsiteY0" fmla="*/ 140758 h 732202"/>
                <a:gd name="connsiteX1" fmla="*/ 2268 w 647664"/>
                <a:gd name="connsiteY1" fmla="*/ 28961 h 732202"/>
                <a:gd name="connsiteX2" fmla="*/ 15282 w 647664"/>
                <a:gd name="connsiteY2" fmla="*/ 120707 h 732202"/>
                <a:gd name="connsiteX3" fmla="*/ 485024 w 647664"/>
                <a:gd name="connsiteY3" fmla="*/ 696875 h 732202"/>
                <a:gd name="connsiteX4" fmla="*/ 576757 w 647664"/>
                <a:gd name="connsiteY4" fmla="*/ 732202 h 732202"/>
                <a:gd name="connsiteX5" fmla="*/ 506892 w 647664"/>
                <a:gd name="connsiteY5" fmla="*/ 140758 h 73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664" h="732202">
                  <a:moveTo>
                    <a:pt x="506892" y="140758"/>
                  </a:moveTo>
                  <a:cubicBezTo>
                    <a:pt x="370433" y="4299"/>
                    <a:pt x="172402" y="-32886"/>
                    <a:pt x="2268" y="28961"/>
                  </a:cubicBezTo>
                  <a:cubicBezTo>
                    <a:pt x="2268" y="28961"/>
                    <a:pt x="-8035" y="65164"/>
                    <a:pt x="15282" y="120707"/>
                  </a:cubicBezTo>
                  <a:cubicBezTo>
                    <a:pt x="98464" y="318880"/>
                    <a:pt x="340675" y="596564"/>
                    <a:pt x="485024" y="696875"/>
                  </a:cubicBezTo>
                  <a:cubicBezTo>
                    <a:pt x="529884" y="728046"/>
                    <a:pt x="576757" y="732202"/>
                    <a:pt x="576757" y="732202"/>
                  </a:cubicBezTo>
                  <a:cubicBezTo>
                    <a:pt x="690601" y="546934"/>
                    <a:pt x="667393" y="301255"/>
                    <a:pt x="506892" y="140758"/>
                  </a:cubicBezTo>
                  <a:close/>
                </a:path>
              </a:pathLst>
            </a:custGeom>
            <a:solidFill>
              <a:srgbClr val="D2D2D2"/>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14" name="Graphic 20" descr="Planet Saturn">
              <a:extLst>
                <a:ext uri="{FF2B5EF4-FFF2-40B4-BE49-F238E27FC236}">
                  <a16:creationId xmlns="" xmlns:a16="http://schemas.microsoft.com/office/drawing/2014/main" id="{3069C5B6-9E53-4296-A3EA-DE23F7EE2B6B}"/>
                </a:ext>
              </a:extLst>
            </p:cNvPr>
            <p:cNvSpPr/>
            <p:nvPr/>
          </p:nvSpPr>
          <p:spPr>
            <a:xfrm>
              <a:off x="10756966" y="5762663"/>
              <a:ext cx="699516" cy="622518"/>
            </a:xfrm>
            <a:custGeom>
              <a:avLst/>
              <a:gdLst>
                <a:gd name="connsiteX0" fmla="*/ 18258 w 699516"/>
                <a:gd name="connsiteY0" fmla="*/ 0 h 622518"/>
                <a:gd name="connsiteX1" fmla="*/ 0 w 699516"/>
                <a:gd name="connsiteY1" fmla="*/ 80595 h 622518"/>
                <a:gd name="connsiteX2" fmla="*/ 541929 w 699516"/>
                <a:gd name="connsiteY2" fmla="*/ 622519 h 622518"/>
                <a:gd name="connsiteX3" fmla="*/ 699517 w 699516"/>
                <a:gd name="connsiteY3" fmla="*/ 572260 h 622518"/>
                <a:gd name="connsiteX4" fmla="*/ 18258 w 699516"/>
                <a:gd name="connsiteY4" fmla="*/ 0 h 62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516" h="622518">
                  <a:moveTo>
                    <a:pt x="18258" y="0"/>
                  </a:moveTo>
                  <a:cubicBezTo>
                    <a:pt x="9858" y="26400"/>
                    <a:pt x="3725" y="53355"/>
                    <a:pt x="0" y="80595"/>
                  </a:cubicBezTo>
                  <a:lnTo>
                    <a:pt x="541929" y="622519"/>
                  </a:lnTo>
                  <a:cubicBezTo>
                    <a:pt x="596348" y="615064"/>
                    <a:pt x="649735" y="598348"/>
                    <a:pt x="699517" y="572260"/>
                  </a:cubicBezTo>
                  <a:lnTo>
                    <a:pt x="18258" y="0"/>
                  </a:lnTo>
                  <a:close/>
                </a:path>
              </a:pathLst>
            </a:custGeom>
            <a:solidFill>
              <a:srgbClr val="737373"/>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15" name="Graphic 20" descr="Planet Saturn">
              <a:extLst>
                <a:ext uri="{FF2B5EF4-FFF2-40B4-BE49-F238E27FC236}">
                  <a16:creationId xmlns="" xmlns:a16="http://schemas.microsoft.com/office/drawing/2014/main" id="{B0B99066-B6E5-4F30-A960-59B2E0D7D863}"/>
                </a:ext>
              </a:extLst>
            </p:cNvPr>
            <p:cNvSpPr/>
            <p:nvPr/>
          </p:nvSpPr>
          <p:spPr>
            <a:xfrm>
              <a:off x="10986332" y="5456991"/>
              <a:ext cx="656873" cy="825475"/>
            </a:xfrm>
            <a:custGeom>
              <a:avLst/>
              <a:gdLst>
                <a:gd name="connsiteX0" fmla="*/ 82384 w 656873"/>
                <a:gd name="connsiteY0" fmla="*/ 0 h 825475"/>
                <a:gd name="connsiteX1" fmla="*/ 5367 w 656873"/>
                <a:gd name="connsiteY1" fmla="*/ 36052 h 825475"/>
                <a:gd name="connsiteX2" fmla="*/ 0 w 656873"/>
                <a:gd name="connsiteY2" fmla="*/ 39185 h 825475"/>
                <a:gd name="connsiteX3" fmla="*/ 93430 w 656873"/>
                <a:gd name="connsiteY3" fmla="*/ 226041 h 825475"/>
                <a:gd name="connsiteX4" fmla="*/ 413043 w 656873"/>
                <a:gd name="connsiteY4" fmla="*/ 681681 h 825475"/>
                <a:gd name="connsiteX5" fmla="*/ 549649 w 656873"/>
                <a:gd name="connsiteY5" fmla="*/ 825476 h 825475"/>
                <a:gd name="connsiteX6" fmla="*/ 552750 w 656873"/>
                <a:gd name="connsiteY6" fmla="*/ 822916 h 825475"/>
                <a:gd name="connsiteX7" fmla="*/ 587013 w 656873"/>
                <a:gd name="connsiteY7" fmla="*/ 791874 h 825475"/>
                <a:gd name="connsiteX8" fmla="*/ 656873 w 656873"/>
                <a:gd name="connsiteY8" fmla="*/ 703242 h 825475"/>
                <a:gd name="connsiteX9" fmla="*/ 82384 w 656873"/>
                <a:gd name="connsiteY9" fmla="*/ 0 h 82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873" h="825475">
                  <a:moveTo>
                    <a:pt x="82384" y="0"/>
                  </a:moveTo>
                  <a:cubicBezTo>
                    <a:pt x="55920" y="9615"/>
                    <a:pt x="30148" y="21657"/>
                    <a:pt x="5367" y="36052"/>
                  </a:cubicBezTo>
                  <a:cubicBezTo>
                    <a:pt x="3578" y="37093"/>
                    <a:pt x="1780" y="38121"/>
                    <a:pt x="0" y="39185"/>
                  </a:cubicBezTo>
                  <a:lnTo>
                    <a:pt x="93430" y="226041"/>
                  </a:lnTo>
                  <a:cubicBezTo>
                    <a:pt x="176855" y="392891"/>
                    <a:pt x="284566" y="546438"/>
                    <a:pt x="413043" y="681681"/>
                  </a:cubicBezTo>
                  <a:lnTo>
                    <a:pt x="549649" y="825476"/>
                  </a:lnTo>
                  <a:cubicBezTo>
                    <a:pt x="550690" y="824632"/>
                    <a:pt x="551718" y="823769"/>
                    <a:pt x="552750" y="822916"/>
                  </a:cubicBezTo>
                  <a:cubicBezTo>
                    <a:pt x="564526" y="813191"/>
                    <a:pt x="575994" y="802897"/>
                    <a:pt x="587013" y="791874"/>
                  </a:cubicBezTo>
                  <a:cubicBezTo>
                    <a:pt x="614307" y="764574"/>
                    <a:pt x="637515" y="734757"/>
                    <a:pt x="656873" y="703242"/>
                  </a:cubicBezTo>
                  <a:lnTo>
                    <a:pt x="82384" y="0"/>
                  </a:lnTo>
                  <a:close/>
                </a:path>
              </a:pathLst>
            </a:custGeom>
            <a:solidFill>
              <a:srgbClr val="E6E6E6"/>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16" name="Graphic 20" descr="Planet Saturn">
              <a:extLst>
                <a:ext uri="{FF2B5EF4-FFF2-40B4-BE49-F238E27FC236}">
                  <a16:creationId xmlns="" xmlns:a16="http://schemas.microsoft.com/office/drawing/2014/main" id="{825F4C52-6447-47AB-BFF4-F2A248BA17CC}"/>
                </a:ext>
              </a:extLst>
            </p:cNvPr>
            <p:cNvSpPr/>
            <p:nvPr/>
          </p:nvSpPr>
          <p:spPr>
            <a:xfrm>
              <a:off x="10591508" y="5330962"/>
              <a:ext cx="1219674" cy="1219666"/>
            </a:xfrm>
            <a:custGeom>
              <a:avLst/>
              <a:gdLst>
                <a:gd name="connsiteX0" fmla="*/ 1055060 w 1219674"/>
                <a:gd name="connsiteY0" fmla="*/ 823019 h 1219666"/>
                <a:gd name="connsiteX1" fmla="*/ 1023297 w 1219674"/>
                <a:gd name="connsiteY1" fmla="*/ 870076 h 1219666"/>
                <a:gd name="connsiteX2" fmla="*/ 1057133 w 1219674"/>
                <a:gd name="connsiteY2" fmla="*/ 1033591 h 1219666"/>
                <a:gd name="connsiteX3" fmla="*/ 883737 w 1219674"/>
                <a:gd name="connsiteY3" fmla="*/ 994122 h 1219666"/>
                <a:gd name="connsiteX4" fmla="*/ 519311 w 1219674"/>
                <a:gd name="connsiteY4" fmla="*/ 700359 h 1219666"/>
                <a:gd name="connsiteX5" fmla="*/ 225543 w 1219674"/>
                <a:gd name="connsiteY5" fmla="*/ 335932 h 1219666"/>
                <a:gd name="connsiteX6" fmla="*/ 186078 w 1219674"/>
                <a:gd name="connsiteY6" fmla="*/ 162540 h 1219666"/>
                <a:gd name="connsiteX7" fmla="*/ 349593 w 1219674"/>
                <a:gd name="connsiteY7" fmla="*/ 196376 h 1219666"/>
                <a:gd name="connsiteX8" fmla="*/ 396645 w 1219674"/>
                <a:gd name="connsiteY8" fmla="*/ 164609 h 1219666"/>
                <a:gd name="connsiteX9" fmla="*/ 16287 w 1219674"/>
                <a:gd name="connsiteY9" fmla="*/ 16287 h 1219666"/>
                <a:gd name="connsiteX10" fmla="*/ 185156 w 1219674"/>
                <a:gd name="connsiteY10" fmla="*/ 424362 h 1219666"/>
                <a:gd name="connsiteX11" fmla="*/ 470419 w 1219674"/>
                <a:gd name="connsiteY11" fmla="*/ 749246 h 1219666"/>
                <a:gd name="connsiteX12" fmla="*/ 795307 w 1219674"/>
                <a:gd name="connsiteY12" fmla="*/ 1034509 h 1219666"/>
                <a:gd name="connsiteX13" fmla="*/ 1203387 w 1219674"/>
                <a:gd name="connsiteY13" fmla="*/ 1203377 h 1219666"/>
                <a:gd name="connsiteX14" fmla="*/ 1055060 w 1219674"/>
                <a:gd name="connsiteY14" fmla="*/ 823019 h 121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674" h="1219666">
                  <a:moveTo>
                    <a:pt x="1055060" y="823019"/>
                  </a:moveTo>
                  <a:cubicBezTo>
                    <a:pt x="1045532" y="839189"/>
                    <a:pt x="1034871" y="854874"/>
                    <a:pt x="1023297" y="870076"/>
                  </a:cubicBezTo>
                  <a:cubicBezTo>
                    <a:pt x="1067294" y="949382"/>
                    <a:pt x="1081749" y="1008980"/>
                    <a:pt x="1057133" y="1033591"/>
                  </a:cubicBezTo>
                  <a:cubicBezTo>
                    <a:pt x="1031513" y="1059211"/>
                    <a:pt x="967928" y="1042426"/>
                    <a:pt x="883737" y="994122"/>
                  </a:cubicBezTo>
                  <a:cubicBezTo>
                    <a:pt x="782252" y="935899"/>
                    <a:pt x="650779" y="831831"/>
                    <a:pt x="519311" y="700359"/>
                  </a:cubicBezTo>
                  <a:cubicBezTo>
                    <a:pt x="387838" y="568890"/>
                    <a:pt x="283770" y="437418"/>
                    <a:pt x="225543" y="335932"/>
                  </a:cubicBezTo>
                  <a:cubicBezTo>
                    <a:pt x="177243" y="251741"/>
                    <a:pt x="160458" y="188165"/>
                    <a:pt x="186078" y="162540"/>
                  </a:cubicBezTo>
                  <a:cubicBezTo>
                    <a:pt x="210689" y="137929"/>
                    <a:pt x="270287" y="152379"/>
                    <a:pt x="349593" y="196376"/>
                  </a:cubicBezTo>
                  <a:cubicBezTo>
                    <a:pt x="364791" y="184793"/>
                    <a:pt x="380470" y="174133"/>
                    <a:pt x="396645" y="164609"/>
                  </a:cubicBezTo>
                  <a:cubicBezTo>
                    <a:pt x="212272" y="30242"/>
                    <a:pt x="64674" y="-32100"/>
                    <a:pt x="16287" y="16287"/>
                  </a:cubicBezTo>
                  <a:cubicBezTo>
                    <a:pt x="-34504" y="67083"/>
                    <a:pt x="36710" y="227185"/>
                    <a:pt x="185156" y="424362"/>
                  </a:cubicBezTo>
                  <a:cubicBezTo>
                    <a:pt x="261737" y="526100"/>
                    <a:pt x="358860" y="637687"/>
                    <a:pt x="470419" y="749246"/>
                  </a:cubicBezTo>
                  <a:cubicBezTo>
                    <a:pt x="581987" y="860814"/>
                    <a:pt x="693574" y="957932"/>
                    <a:pt x="795307" y="1034509"/>
                  </a:cubicBezTo>
                  <a:cubicBezTo>
                    <a:pt x="992493" y="1182959"/>
                    <a:pt x="1152596" y="1254173"/>
                    <a:pt x="1203387" y="1203377"/>
                  </a:cubicBezTo>
                  <a:cubicBezTo>
                    <a:pt x="1251778" y="1154990"/>
                    <a:pt x="1189423" y="1007388"/>
                    <a:pt x="1055060" y="823019"/>
                  </a:cubicBezTo>
                  <a:close/>
                </a:path>
              </a:pathLst>
            </a:custGeom>
            <a:solidFill>
              <a:schemeClr val="accent4"/>
            </a:solidFill>
            <a:ln w="458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grpSp>
    </p:spTree>
  </p:cSld>
  <p:clrMapOvr>
    <a:masterClrMapping/>
  </p:clrMapOvr>
  <p:transition spd="slow" advTm="11867">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5000">
                                          <p:cBhvr additive="base">
                                            <p:cTn id="7" dur="1500" fill="hold"/>
                                            <p:tgtEl>
                                              <p:spTgt spid="1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0" presetClass="entr" presetSubtype="0" fill="hold" nodeType="withEffect">
                                      <p:stCondLst>
                                        <p:cond delay="75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500" fill="hold"/>
                                            <p:tgtEl>
                                              <p:spTgt spid="18"/>
                                            </p:tgtEl>
                                            <p:attrNameLst>
                                              <p:attrName>ppt_x</p:attrName>
                                            </p:attrNameLst>
                                          </p:cBhvr>
                                          <p:tavLst>
                                            <p:tav tm="0">
                                              <p:val>
                                                <p:strVal val="#ppt_x"/>
                                              </p:val>
                                            </p:tav>
                                            <p:tav tm="100000">
                                              <p:val>
                                                <p:strVal val="#ppt_x"/>
                                              </p:val>
                                            </p:tav>
                                          </p:tavLst>
                                        </p:anim>
                                        <p:anim calcmode="lin" valueType="num">
                                          <p:cBhvr additive="base">
                                            <p:cTn id="8" dur="1500" fill="hold"/>
                                            <p:tgtEl>
                                              <p:spTgt spid="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whoosh.wav"/>
                                            </p:tgtEl>
                                          </p:cMediaNode>
                                        </p:audio>
                                      </p:subTnLst>
                                    </p:cTn>
                                  </p:par>
                                  <p:par>
                                    <p:cTn id="9" presetID="10" presetClass="entr" presetSubtype="0" fill="hold" nodeType="withEffect">
                                      <p:stCondLst>
                                        <p:cond delay="75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a:extLst>
              <a:ext uri="{FF2B5EF4-FFF2-40B4-BE49-F238E27FC236}">
                <a16:creationId xmlns="" xmlns:a16="http://schemas.microsoft.com/office/drawing/2014/main" id="{BB0B064D-0C5D-4667-9B7A-BC49B297C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995" y="450166"/>
            <a:ext cx="6289874" cy="5894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2">
            <a:extLst>
              <a:ext uri="{FF2B5EF4-FFF2-40B4-BE49-F238E27FC236}">
                <a16:creationId xmlns="" xmlns:a16="http://schemas.microsoft.com/office/drawing/2014/main" id="{7BEF454E-7EEC-4B9B-B0DB-6E6693C5859E}"/>
              </a:ext>
            </a:extLst>
          </p:cNvPr>
          <p:cNvSpPr txBox="1">
            <a:spLocks noRot="1" noChangeArrowheads="1"/>
          </p:cNvSpPr>
          <p:nvPr/>
        </p:nvSpPr>
        <p:spPr>
          <a:xfrm>
            <a:off x="940446" y="1307791"/>
            <a:ext cx="3758164" cy="287031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buFont typeface="Wingdings 2" panose="05020102010507070707" pitchFamily="18" charset="2"/>
              <a:buNone/>
            </a:pPr>
            <a:r>
              <a:rPr lang="en-US" altLang="zh-CN" sz="360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Trong</a:t>
            </a:r>
            <a:r>
              <a:rPr lang="en-US" altLang="zh-CN" sz="360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quá</a:t>
            </a:r>
            <a:r>
              <a:rPr lang="en-US" altLang="zh-CN" sz="360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trình</a:t>
            </a:r>
            <a:r>
              <a:rPr lang="en-US" altLang="zh-CN" sz="360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sống</a:t>
            </a:r>
            <a:r>
              <a:rPr lang="en-US" altLang="zh-CN" sz="360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của</a:t>
            </a:r>
            <a:r>
              <a:rPr lang="en-US" altLang="zh-CN" sz="360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mình</a:t>
            </a:r>
            <a:r>
              <a:rPr lang="en-US" altLang="zh-CN" sz="360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cơ</a:t>
            </a:r>
            <a:r>
              <a:rPr lang="en-US" altLang="zh-CN" sz="360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thể</a:t>
            </a:r>
            <a:r>
              <a:rPr lang="en-US" altLang="zh-CN" sz="360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lấy</a:t>
            </a:r>
            <a:r>
              <a:rPr lang="en-US" altLang="zh-CN" sz="360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vào</a:t>
            </a:r>
            <a:r>
              <a:rPr lang="en-US" altLang="zh-CN" sz="360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và</a:t>
            </a:r>
            <a:r>
              <a:rPr lang="en-US" altLang="zh-CN" sz="360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thải</a:t>
            </a:r>
            <a:r>
              <a:rPr lang="en-US" altLang="zh-CN" sz="360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ra </a:t>
            </a:r>
            <a:r>
              <a:rPr lang="en-US" altLang="zh-CN" sz="360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những</a:t>
            </a:r>
            <a:r>
              <a:rPr lang="en-US" altLang="zh-CN" sz="3600" dirty="0">
                <a:solidFill>
                  <a:srgbClr val="002060"/>
                </a:solidFill>
                <a:latin typeface="Lato" panose="020F0502020204030203" pitchFamily="34" charset="0"/>
                <a:ea typeface="Lato" panose="020F0502020204030203" pitchFamily="34" charset="0"/>
                <a:cs typeface="Lato" panose="020F0502020204030203" pitchFamily="34" charset="0"/>
                <a:sym typeface="+mn-lt"/>
              </a:rPr>
              <a:t> </a:t>
            </a:r>
            <a:r>
              <a:rPr lang="en-US" altLang="zh-CN" sz="3600" dirty="0" err="1">
                <a:solidFill>
                  <a:srgbClr val="002060"/>
                </a:solidFill>
                <a:latin typeface="Lato" panose="020F0502020204030203" pitchFamily="34" charset="0"/>
                <a:ea typeface="Lato" panose="020F0502020204030203" pitchFamily="34" charset="0"/>
                <a:cs typeface="Lato" panose="020F0502020204030203" pitchFamily="34" charset="0"/>
                <a:sym typeface="+mn-lt"/>
              </a:rPr>
              <a:t>gì</a:t>
            </a:r>
            <a:r>
              <a:rPr lang="en-US" altLang="zh-CN" sz="3600" dirty="0">
                <a:solidFill>
                  <a:srgbClr val="002060"/>
                </a:solidFill>
                <a:latin typeface="Lato" panose="020F0502020204030203" pitchFamily="34" charset="0"/>
                <a:ea typeface="Lato" panose="020F0502020204030203" pitchFamily="34" charset="0"/>
                <a:cs typeface="Lato" panose="020F0502020204030203" pitchFamily="34" charset="0"/>
                <a:sym typeface="+mn-lt"/>
              </a:rPr>
              <a:t>?</a:t>
            </a:r>
            <a:endParaRPr lang="zh-CN" altLang="en-US" sz="3600" dirty="0">
              <a:solidFill>
                <a:srgbClr val="002060"/>
              </a:solidFill>
              <a:latin typeface="Lato" panose="020F0502020204030203" pitchFamily="34" charset="0"/>
              <a:ea typeface="新蒂小丸子" panose="03000600000000000000" pitchFamily="66" charset="-122"/>
              <a:cs typeface="Lato" panose="020F0502020204030203" pitchFamily="34" charset="0"/>
              <a:sym typeface="+mn-lt"/>
            </a:endParaRPr>
          </a:p>
        </p:txBody>
      </p:sp>
      <p:pic>
        <p:nvPicPr>
          <p:cNvPr id="5" name="Graphic 4" descr="Questions outline">
            <a:extLst>
              <a:ext uri="{FF2B5EF4-FFF2-40B4-BE49-F238E27FC236}">
                <a16:creationId xmlns="" xmlns:a16="http://schemas.microsoft.com/office/drawing/2014/main" id="{D5DEB699-E7A8-4304-81BA-0B5F02254CA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60153" y="858129"/>
            <a:ext cx="1160585" cy="1185203"/>
          </a:xfrm>
          <a:prstGeom prst="rect">
            <a:avLst/>
          </a:prstGeom>
        </p:spPr>
      </p:pic>
      <p:pic>
        <p:nvPicPr>
          <p:cNvPr id="7" name="图片 25">
            <a:extLst>
              <a:ext uri="{FF2B5EF4-FFF2-40B4-BE49-F238E27FC236}">
                <a16:creationId xmlns="" xmlns:a16="http://schemas.microsoft.com/office/drawing/2014/main" id="{E945D588-1884-4BE2-9878-3579FF5381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27238" y="3558763"/>
            <a:ext cx="4471371" cy="3376007"/>
          </a:xfrm>
          <a:prstGeom prst="rect">
            <a:avLst/>
          </a:prstGeom>
        </p:spPr>
      </p:pic>
      <p:pic>
        <p:nvPicPr>
          <p:cNvPr id="3" name="Graphic 2" descr="School lunch tray with burger, fries, salad, fruit and cookie">
            <a:extLst>
              <a:ext uri="{FF2B5EF4-FFF2-40B4-BE49-F238E27FC236}">
                <a16:creationId xmlns="" xmlns:a16="http://schemas.microsoft.com/office/drawing/2014/main" id="{2EC27E01-77BC-4864-A662-09AB510BCD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026346" y="2242180"/>
            <a:ext cx="4165654" cy="4165654"/>
          </a:xfrm>
          <a:prstGeom prst="rect">
            <a:avLst/>
          </a:prstGeom>
        </p:spPr>
      </p:pic>
      <p:sp>
        <p:nvSpPr>
          <p:cNvPr id="8" name="Thought Bubble: Cloud 7">
            <a:extLst>
              <a:ext uri="{FF2B5EF4-FFF2-40B4-BE49-F238E27FC236}">
                <a16:creationId xmlns="" xmlns:a16="http://schemas.microsoft.com/office/drawing/2014/main" id="{54CA11AE-578E-4675-8A83-73D85BC075E4}"/>
              </a:ext>
            </a:extLst>
          </p:cNvPr>
          <p:cNvSpPr/>
          <p:nvPr/>
        </p:nvSpPr>
        <p:spPr>
          <a:xfrm>
            <a:off x="2980390" y="-3666"/>
            <a:ext cx="2073874" cy="1454396"/>
          </a:xfrm>
          <a:prstGeom prst="cloudCallout">
            <a:avLst>
              <a:gd name="adj1" fmla="val 122651"/>
              <a:gd name="adj2" fmla="val 29466"/>
            </a:avLst>
          </a:prstGeom>
          <a:solidFill>
            <a:srgbClr val="5DA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latin typeface="lato" panose="020F0502020204030203" pitchFamily="34" charset="0"/>
                <a:ea typeface="lato" panose="020F0502020204030203" pitchFamily="34" charset="0"/>
                <a:cs typeface="lato" panose="020F0502020204030203" pitchFamily="34" charset="0"/>
              </a:rPr>
              <a:t>Không khí</a:t>
            </a:r>
            <a:endParaRPr lang="en-US" sz="3000" dirty="0">
              <a:latin typeface="lato" panose="020F0502020204030203" pitchFamily="34" charset="0"/>
              <a:ea typeface="lato" panose="020F0502020204030203" pitchFamily="34" charset="0"/>
              <a:cs typeface="lato" panose="020F0502020204030203" pitchFamily="34" charset="0"/>
            </a:endParaRPr>
          </a:p>
        </p:txBody>
      </p:sp>
      <p:sp>
        <p:nvSpPr>
          <p:cNvPr id="10" name="Thought Bubble: Cloud 9">
            <a:extLst>
              <a:ext uri="{FF2B5EF4-FFF2-40B4-BE49-F238E27FC236}">
                <a16:creationId xmlns="" xmlns:a16="http://schemas.microsoft.com/office/drawing/2014/main" id="{D266A6CF-DAEB-4681-8724-B124F36456C8}"/>
              </a:ext>
            </a:extLst>
          </p:cNvPr>
          <p:cNvSpPr/>
          <p:nvPr/>
        </p:nvSpPr>
        <p:spPr>
          <a:xfrm>
            <a:off x="9965726" y="24748"/>
            <a:ext cx="2073874" cy="1454396"/>
          </a:xfrm>
          <a:prstGeom prst="cloudCallout">
            <a:avLst>
              <a:gd name="adj1" fmla="val -88091"/>
              <a:gd name="adj2" fmla="val 88075"/>
            </a:avLst>
          </a:prstGeom>
          <a:solidFill>
            <a:srgbClr val="5DA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latin typeface="lato" panose="020F0502020204030203" pitchFamily="34" charset="0"/>
                <a:ea typeface="lato" panose="020F0502020204030203" pitchFamily="34" charset="0"/>
                <a:cs typeface="lato" panose="020F0502020204030203" pitchFamily="34" charset="0"/>
              </a:rPr>
              <a:t>Nước</a:t>
            </a:r>
            <a:endParaRPr lang="en-US" sz="3000" dirty="0">
              <a:latin typeface="lato" panose="020F0502020204030203" pitchFamily="34" charset="0"/>
              <a:ea typeface="lato" panose="020F0502020204030203" pitchFamily="34" charset="0"/>
              <a:cs typeface="lato" panose="020F0502020204030203" pitchFamily="34" charset="0"/>
            </a:endParaRPr>
          </a:p>
        </p:txBody>
      </p:sp>
      <p:sp>
        <p:nvSpPr>
          <p:cNvPr id="2" name="Arrow: Down 1">
            <a:extLst>
              <a:ext uri="{FF2B5EF4-FFF2-40B4-BE49-F238E27FC236}">
                <a16:creationId xmlns="" xmlns:a16="http://schemas.microsoft.com/office/drawing/2014/main" id="{3BAF2EAF-1A95-4106-9566-C53B226A1135}"/>
              </a:ext>
            </a:extLst>
          </p:cNvPr>
          <p:cNvSpPr/>
          <p:nvPr/>
        </p:nvSpPr>
        <p:spPr>
          <a:xfrm>
            <a:off x="5748269" y="429316"/>
            <a:ext cx="417916" cy="85762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72824915"/>
      </p:ext>
    </p:extLst>
  </p:cSld>
  <p:clrMapOvr>
    <a:masterClrMapping/>
  </p:clrMapOvr>
  <mc:AlternateContent xmlns:mc="http://schemas.openxmlformats.org/markup-compatibility/2006" xmlns:p14="http://schemas.microsoft.com/office/powerpoint/2010/main">
    <mc:Choice Requires="p14">
      <p:transition spd="slow" p14:dur="2000" advTm="70486"/>
    </mc:Choice>
    <mc:Fallback xmlns="">
      <p:transition spd="slow" advTm="704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Lst>
  </p:timing>
  <p:extLst mod="1">
    <p:ext uri="{3A86A75C-4F4B-4683-9AE1-C65F6400EC91}">
      <p14:laserTraceLst xmlns:p14="http://schemas.microsoft.com/office/powerpoint/2010/main">
        <p14:tracePtLst>
          <p14:tracePt t="5445" x="3438525" y="6242050"/>
          <p14:tracePt t="8127" x="11041063" y="6732588"/>
          <p14:tracePt t="8146" x="11015663" y="6657975"/>
          <p14:tracePt t="8148" x="10977563" y="6583363"/>
          <p14:tracePt t="8191" x="10852150" y="6232525"/>
          <p14:tracePt t="8222" x="10752138" y="5994400"/>
          <p14:tracePt t="8255" x="10702925" y="5781675"/>
          <p14:tracePt t="8288" x="10664825" y="5668963"/>
          <p14:tracePt t="8290" x="10652125" y="5656263"/>
          <p14:tracePt t="8326" x="10652125" y="5630863"/>
          <p14:tracePt t="8354" x="10652125" y="5619750"/>
          <p14:tracePt t="8577" x="10652125" y="5630863"/>
          <p14:tracePt t="8608" x="10664825" y="5668963"/>
          <p14:tracePt t="8639" x="10702925" y="5732463"/>
          <p14:tracePt t="8697" x="10877550" y="5894388"/>
          <p14:tracePt t="8733" x="10977563" y="5994400"/>
          <p14:tracePt t="8769" x="11041063" y="6032500"/>
          <p14:tracePt t="8799" x="11077575" y="6056313"/>
          <p14:tracePt t="8833" x="11090275" y="6056313"/>
          <p14:tracePt t="8865" x="11102975" y="6069013"/>
          <p14:tracePt t="8902" x="11128375" y="6081713"/>
          <p14:tracePt t="8966" x="11141075" y="6094413"/>
          <p14:tracePt t="9086" x="11141075" y="6107113"/>
          <p14:tracePt t="9422" x="11153775" y="6107113"/>
          <p14:tracePt t="12762" x="11253788" y="5994400"/>
          <p14:tracePt t="12781" x="11303000" y="5919788"/>
          <p14:tracePt t="12819" x="11377613" y="5768975"/>
          <p14:tracePt t="12855" x="11390313" y="5668963"/>
          <p14:tracePt t="12859" x="11403013" y="5630863"/>
          <p14:tracePt t="12902" x="11428413" y="5468938"/>
          <p14:tracePt t="12930" x="11428413" y="5318125"/>
          <p14:tracePt t="12971" x="11428413" y="5005388"/>
          <p14:tracePt t="12999" x="11428413" y="4768850"/>
          <p14:tracePt t="13033" x="11428413" y="4518025"/>
          <p14:tracePt t="13057" x="11415713" y="4379913"/>
          <p14:tracePt t="13085" x="11415713" y="4217988"/>
          <p14:tracePt t="13111" x="11403013" y="4054475"/>
          <p14:tracePt t="13151" x="11403013" y="3992563"/>
          <p14:tracePt t="13541" x="11403013" y="3979863"/>
          <p14:tracePt t="13558" x="11403013" y="3929063"/>
          <p14:tracePt t="13600" x="11415713" y="3741738"/>
          <p14:tracePt t="13633" x="11415713" y="3641725"/>
          <p14:tracePt t="13666" x="11415713" y="3579813"/>
          <p14:tracePt t="13699" x="11403013" y="3503613"/>
          <p14:tracePt t="13735" x="11390313" y="3454400"/>
          <p14:tracePt t="13763" x="11366500" y="3367088"/>
          <p14:tracePt t="13798" x="11315700" y="3278188"/>
          <p14:tracePt t="13833" x="11228388" y="3154363"/>
          <p14:tracePt t="13859" x="11190288" y="3116263"/>
          <p14:tracePt t="13884" x="11090275" y="3028950"/>
          <p14:tracePt t="13915" x="11015663" y="2978150"/>
          <p14:tracePt t="13951" x="10952163" y="2916238"/>
          <p14:tracePt t="13954" x="10939463" y="2890838"/>
          <p14:tracePt t="13997" x="10864850" y="2803525"/>
          <p14:tracePt t="14025" x="10815638" y="2765425"/>
          <p14:tracePt t="14052" x="10790238" y="2728913"/>
          <p14:tracePt t="14078" x="10777538" y="2703513"/>
          <p14:tracePt t="14113" x="10739438" y="2678113"/>
          <p14:tracePt t="14148" x="10690225" y="2652713"/>
          <p14:tracePt t="14181" x="10614025" y="2627313"/>
          <p14:tracePt t="14214" x="10552113" y="2616200"/>
          <p14:tracePt t="14247" x="10464800" y="2590800"/>
          <p14:tracePt t="14279" x="10401300" y="2590800"/>
          <p14:tracePt t="14313" x="10352088" y="2590800"/>
          <p14:tracePt t="14347" x="10313988" y="2590800"/>
          <p14:tracePt t="14380" x="10301288" y="2590800"/>
          <p14:tracePt t="14412" x="10288588" y="2590800"/>
          <p14:tracePt t="14715" x="10339388" y="2590800"/>
          <p14:tracePt t="14745" x="10539413" y="2640013"/>
          <p14:tracePt t="14779" x="10777538" y="2728913"/>
          <p14:tracePt t="14811" x="11052175" y="2852738"/>
          <p14:tracePt t="14839" x="11290300" y="2952750"/>
          <p14:tracePt t="14873" x="11428413" y="3003550"/>
          <p14:tracePt t="14912" x="11503025" y="3028950"/>
          <p14:tracePt t="14942" x="11515725" y="3028950"/>
          <p14:tracePt t="15037" x="11515725" y="3003550"/>
          <p14:tracePt t="15063" x="11515725" y="2965450"/>
          <p14:tracePt t="15096" x="11490325" y="2903538"/>
          <p14:tracePt t="15129" x="11441113" y="2840038"/>
          <p14:tracePt t="15131" x="11390313" y="2816225"/>
          <p14:tracePt t="15161" x="11266488" y="2716213"/>
          <p14:tracePt t="15196" x="11102975" y="2616200"/>
          <p14:tracePt t="15225" x="10977563" y="2540000"/>
          <p14:tracePt t="15259" x="10890250" y="2516188"/>
          <p14:tracePt t="15294" x="10764838" y="2490788"/>
          <p14:tracePt t="15325" x="10677525" y="2490788"/>
          <p14:tracePt t="15359" x="10577513" y="2490788"/>
          <p14:tracePt t="15392" x="10502900" y="2490788"/>
          <p14:tracePt t="15427" x="10377488" y="2503488"/>
          <p14:tracePt t="15458" x="10288588" y="2540000"/>
          <p14:tracePt t="15493" x="10188575" y="2590800"/>
          <p14:tracePt t="15520" x="10113963" y="2640013"/>
          <p14:tracePt t="15558" x="10001250" y="2716213"/>
          <p14:tracePt t="15586" x="9939338" y="2765425"/>
          <p14:tracePt t="15589" x="9913938" y="2778125"/>
          <p14:tracePt t="15622" x="9826625" y="2840038"/>
          <p14:tracePt t="15650" x="9763125" y="2903538"/>
          <p14:tracePt t="15677" x="9688513" y="2978150"/>
          <p14:tracePt t="15703" x="9588500" y="3103563"/>
          <p14:tracePt t="15744" x="9501188" y="3241675"/>
          <p14:tracePt t="15775" x="9437688" y="3354388"/>
          <p14:tracePt t="15806" x="9388475" y="3479800"/>
          <p14:tracePt t="15833" x="9350375" y="3616325"/>
          <p14:tracePt t="15883" x="9324975" y="3792538"/>
          <p14:tracePt t="15911" x="9324975" y="3867150"/>
          <p14:tracePt t="15914" x="9324975" y="3916363"/>
          <p14:tracePt t="15946" x="9350375" y="4079875"/>
          <p14:tracePt t="15976" x="9401175" y="4167188"/>
          <p14:tracePt t="16009" x="9450388" y="4241800"/>
          <p14:tracePt t="16041" x="9513888" y="4305300"/>
          <p14:tracePt t="16073" x="9650413" y="4392613"/>
          <p14:tracePt t="16075" x="9713913" y="4443413"/>
          <p14:tracePt t="16108" x="9863138" y="4543425"/>
          <p14:tracePt t="16141" x="10001250" y="4630738"/>
          <p14:tracePt t="16172" x="10201275" y="4730750"/>
          <p14:tracePt t="16212" x="10426700" y="4805363"/>
          <p14:tracePt t="16252" x="10539413" y="4830763"/>
          <p14:tracePt t="16286" x="10590213" y="4830763"/>
          <p14:tracePt t="16288" x="10602913" y="4830763"/>
          <p14:tracePt t="16322" x="10677525" y="4818063"/>
          <p14:tracePt t="16351" x="10752138" y="4768850"/>
          <p14:tracePt t="16387" x="10839450" y="4656138"/>
          <p14:tracePt t="16390" x="10877550" y="4618038"/>
          <p14:tracePt t="16425" x="11028363" y="4405313"/>
          <p14:tracePt t="16456" x="11215688" y="4067175"/>
          <p14:tracePt t="16488" x="11390313" y="3679825"/>
          <p14:tracePt t="16522" x="11515725" y="3154363"/>
          <p14:tracePt t="16555" x="11528425" y="2678113"/>
          <p14:tracePt t="16585" x="11490325" y="2290763"/>
          <p14:tracePt t="16620" x="11366500" y="1965325"/>
          <p14:tracePt t="16623" x="11315700" y="1865313"/>
          <p14:tracePt t="16651" x="11241088" y="1727200"/>
          <p14:tracePt t="16654" x="11215688" y="1689100"/>
          <p14:tracePt t="16688" x="11077575" y="1563688"/>
          <p14:tracePt t="16718" x="10890250" y="1463675"/>
          <p14:tracePt t="16753" x="10677525" y="1450975"/>
          <p14:tracePt t="16755" x="10602913" y="1450975"/>
          <p14:tracePt t="16789" x="10252075" y="1476375"/>
          <p14:tracePt t="16818" x="10001250" y="1601788"/>
          <p14:tracePt t="16852" x="9713913" y="1801813"/>
          <p14:tracePt t="16886" x="9413875" y="2114550"/>
          <p14:tracePt t="16888" x="9312275" y="2190750"/>
          <p14:tracePt t="16919" x="9088438" y="2478088"/>
          <p14:tracePt t="16954" x="8912225" y="2790825"/>
          <p14:tracePt t="16986" x="8737600" y="3128963"/>
          <p14:tracePt t="17014" x="8650288" y="3303588"/>
          <p14:tracePt t="17051" x="8612188" y="3479800"/>
          <p14:tracePt t="17087" x="8599488" y="3679825"/>
          <p14:tracePt t="17118" x="8599488" y="3816350"/>
          <p14:tracePt t="17121" x="8612188" y="3879850"/>
          <p14:tracePt t="17151" x="8686800" y="4154488"/>
          <p14:tracePt t="17185" x="8774113" y="4430713"/>
          <p14:tracePt t="17212" x="8863013" y="4643438"/>
          <p14:tracePt t="17239" x="8950325" y="4792663"/>
          <p14:tracePt t="17269" x="9075738" y="4943475"/>
          <p14:tracePt t="17303" x="9188450" y="5118100"/>
          <p14:tracePt t="17329" x="9237663" y="5156200"/>
          <p14:tracePt t="17356" x="9275763" y="5205413"/>
          <p14:tracePt t="17388" x="9337675" y="5268913"/>
          <p14:tracePt t="17420" x="9375775" y="5305425"/>
          <p14:tracePt t="17451" x="9388475" y="5318125"/>
          <p14:tracePt t="17484" x="9401175" y="5330825"/>
          <p14:tracePt t="17486" x="9413875" y="5330825"/>
          <p14:tracePt t="17817" x="9350375" y="5305425"/>
          <p14:tracePt t="17838" x="9224963" y="5205413"/>
          <p14:tracePt t="17879" x="8937625" y="4968875"/>
          <p14:tracePt t="17882" x="8824913" y="4879975"/>
          <p14:tracePt t="17915" x="8435975" y="4592638"/>
          <p14:tracePt t="17944" x="8023225" y="4330700"/>
          <p14:tracePt t="17980" x="7548563" y="4179888"/>
          <p14:tracePt t="18007" x="7059613" y="4079875"/>
          <p14:tracePt t="18047" x="6534150" y="4029075"/>
          <p14:tracePt t="18083" x="6296025" y="4029075"/>
          <p14:tracePt t="18085" x="6234113" y="4029075"/>
          <p14:tracePt t="18115" x="6096000" y="4029075"/>
          <p14:tracePt t="18147" x="6045200" y="4029075"/>
          <p14:tracePt t="18181" x="6034088" y="4041775"/>
          <p14:tracePt t="18209" x="5995988" y="4079875"/>
          <p14:tracePt t="18247" x="5957888" y="4167188"/>
          <p14:tracePt t="18280" x="5957888" y="4241800"/>
          <p14:tracePt t="18313" x="5957888" y="4367213"/>
          <p14:tracePt t="18348" x="6121400" y="4643438"/>
          <p14:tracePt t="18379" x="6383338" y="4956175"/>
          <p14:tracePt t="18413" x="6897688" y="5394325"/>
          <p14:tracePt t="18447" x="7335838" y="5694363"/>
          <p14:tracePt t="18478" x="7848600" y="5894388"/>
          <p14:tracePt t="18480" x="7974013" y="5919788"/>
          <p14:tracePt t="18515" x="8361363" y="5994400"/>
          <p14:tracePt t="18546" x="8750300" y="6056313"/>
          <p14:tracePt t="18576" x="8950325" y="6056313"/>
          <p14:tracePt t="18605" x="9075738" y="6056313"/>
          <p14:tracePt t="18642" x="9224963" y="6007100"/>
          <p14:tracePt t="18672" x="9312275" y="5945188"/>
          <p14:tracePt t="18708" x="9350375" y="5881688"/>
          <p14:tracePt t="18746" x="9363075" y="5743575"/>
          <p14:tracePt t="18778" x="9301163" y="5568950"/>
          <p14:tracePt t="18811" x="9150350" y="5305425"/>
          <p14:tracePt t="18848" x="8886825" y="5056188"/>
          <p14:tracePt t="18880" x="8548688" y="4879975"/>
          <p14:tracePt t="18906" x="8148638" y="4779963"/>
          <p14:tracePt t="18922" x="7999413" y="4743450"/>
          <p14:tracePt t="18959" x="7585075" y="4718050"/>
          <p14:tracePt t="18985" x="7397750" y="4718050"/>
          <p14:tracePt t="19027" x="7172325" y="4743450"/>
          <p14:tracePt t="19029" x="7123113" y="4743450"/>
          <p14:tracePt t="19061" x="7034213" y="4779963"/>
          <p14:tracePt t="19094" x="6946900" y="4818063"/>
          <p14:tracePt t="19126" x="6884988" y="4856163"/>
          <p14:tracePt t="19162" x="6797675" y="4968875"/>
          <p14:tracePt t="19193" x="6721475" y="5081588"/>
          <p14:tracePt t="19226" x="6696075" y="5130800"/>
          <p14:tracePt t="19260" x="6672263" y="5194300"/>
          <p14:tracePt t="19262" x="6672263" y="5205413"/>
          <p14:tracePt t="19290" x="6672263" y="5243513"/>
          <p14:tracePt t="19293" x="6672263" y="5268913"/>
          <p14:tracePt t="19325" x="6708775" y="5407025"/>
          <p14:tracePt t="19360" x="6797675" y="5530850"/>
          <p14:tracePt t="19389" x="6897688" y="5668963"/>
          <p14:tracePt t="19426" x="7021513" y="5768975"/>
          <p14:tracePt t="19459" x="7085013" y="5807075"/>
          <p14:tracePt t="19492" x="7123113" y="5819775"/>
          <p14:tracePt t="19528" x="7146925" y="5832475"/>
          <p14:tracePt t="19557" x="7159625" y="5832475"/>
          <p14:tracePt t="19624" x="7172325" y="5832475"/>
          <p14:tracePt t="20014" x="7185025" y="5832475"/>
          <p14:tracePt t="20031" x="7210425" y="5843588"/>
          <p14:tracePt t="20034" x="7223125" y="5843588"/>
          <p14:tracePt t="20063" x="7510463" y="5843588"/>
          <p14:tracePt t="20105" x="8123238" y="5843588"/>
          <p14:tracePt t="20139" x="8248650" y="5843588"/>
          <p14:tracePt t="20172" x="8312150" y="5843588"/>
          <p14:tracePt t="20204" x="8335963" y="5843588"/>
          <p14:tracePt t="20240" x="8348663" y="5843588"/>
          <p14:tracePt t="20373" x="8361363" y="5843588"/>
          <p14:tracePt t="20402" x="8386763" y="5843588"/>
          <p14:tracePt t="20439" x="8474075" y="5843588"/>
          <p14:tracePt t="20470" x="8537575" y="5843588"/>
          <p14:tracePt t="20505" x="8561388" y="5843588"/>
          <p14:tracePt t="30152" x="8399463" y="5819775"/>
          <p14:tracePt t="30197" x="8061325" y="4656138"/>
          <p14:tracePt t="30220" x="8035925" y="3367088"/>
          <p14:tracePt t="30261" x="8474075" y="1063625"/>
          <p14:tracePt t="30289" x="8824913" y="12700"/>
          <p14:tracePt t="30744" x="9263063" y="187325"/>
          <p14:tracePt t="30767" x="9263063" y="312738"/>
          <p14:tracePt t="30786" x="9263063" y="412750"/>
          <p14:tracePt t="30808" x="9275763" y="487363"/>
          <p14:tracePt t="30836" x="9275763" y="576263"/>
          <p14:tracePt t="30868" x="9288463" y="663575"/>
          <p14:tracePt t="30903" x="9312275" y="763588"/>
          <p14:tracePt t="30934" x="9350375" y="825500"/>
          <p14:tracePt t="30954" x="9401175" y="863600"/>
          <p14:tracePt t="30985" x="9537700" y="938213"/>
          <p14:tracePt t="31018" x="9650413" y="976313"/>
          <p14:tracePt t="31056" x="9701213" y="976313"/>
          <p14:tracePt t="31085" x="9713913" y="976313"/>
          <p14:tracePt t="31146" x="9675813" y="938213"/>
          <p14:tracePt t="31169" x="9601200" y="925513"/>
          <p14:tracePt t="31173" x="9550400" y="925513"/>
          <p14:tracePt t="31201" x="9375775" y="938213"/>
          <p14:tracePt t="31240" x="9212263" y="1063625"/>
          <p14:tracePt t="31242" x="9150350" y="1176338"/>
          <p14:tracePt t="31273" x="9012238" y="1427163"/>
          <p14:tracePt t="31304" x="8950325" y="1627188"/>
          <p14:tracePt t="31326" x="8937625" y="1814513"/>
          <p14:tracePt t="31348" x="8937625" y="1939925"/>
          <p14:tracePt t="31367" x="8937625" y="1978025"/>
          <p14:tracePt t="31399" x="9175750" y="2101850"/>
          <p14:tracePt t="31458" x="9701213" y="2052638"/>
          <p14:tracePt t="31496" x="9875838" y="1889125"/>
          <p14:tracePt t="31529" x="9939338" y="1727200"/>
          <p14:tracePt t="31562" x="9939338" y="1427163"/>
          <p14:tracePt t="31593" x="9888538" y="1263650"/>
          <p14:tracePt t="31631" x="9750425" y="1150938"/>
          <p14:tracePt t="31666" x="9563100" y="1101725"/>
          <p14:tracePt t="31668" x="9475788" y="1089025"/>
          <p14:tracePt t="31699" x="9312275" y="1089025"/>
          <p14:tracePt t="31737" x="9175750" y="1138238"/>
          <p14:tracePt t="31739" x="9150350" y="1150938"/>
          <p14:tracePt t="31763" x="9099550" y="1238250"/>
          <p14:tracePt t="31797" x="9075738" y="1339850"/>
          <p14:tracePt t="31831" x="9063038" y="1401763"/>
          <p14:tracePt t="31865" x="9063038" y="1427163"/>
          <p14:tracePt t="31906" x="9063038" y="1439863"/>
          <p14:tracePt t="31942" x="9088438" y="1463675"/>
          <p14:tracePt t="31972" x="9099550" y="1476375"/>
          <p14:tracePt t="32006" x="9150350" y="1501775"/>
          <p14:tracePt t="32039" x="9188450" y="1501775"/>
          <p14:tracePt t="32071" x="9237663" y="1514475"/>
          <p14:tracePt t="32074" x="9250363" y="1514475"/>
          <p14:tracePt t="32108" x="9375775" y="1527175"/>
          <p14:tracePt t="32141" x="9537700" y="1527175"/>
          <p14:tracePt t="32164" x="9613900" y="1527175"/>
          <p14:tracePt t="32201" x="9637713" y="1527175"/>
          <p14:tracePt t="32228" x="9663113" y="1527175"/>
          <p14:tracePt t="32286" x="9675813" y="1527175"/>
          <p14:tracePt t="32469" x="9663113" y="1576388"/>
          <p14:tracePt t="32491" x="9575800" y="1676400"/>
          <p14:tracePt t="32516" x="9401175" y="1852613"/>
          <p14:tracePt t="32552" x="9124950" y="2101850"/>
          <p14:tracePt t="32580" x="9088438" y="2139950"/>
          <p14:tracePt t="32582" x="9075738" y="2139950"/>
          <p14:tracePt t="32619" x="9075738" y="2152650"/>
          <p14:tracePt t="32850" x="9063038" y="2152650"/>
          <p14:tracePt t="33109" x="9075738" y="2152650"/>
          <p14:tracePt t="33126" x="9099550" y="2152650"/>
          <p14:tracePt t="33148" x="9175750" y="2127250"/>
          <p14:tracePt t="33150" x="9237663" y="2127250"/>
          <p14:tracePt t="33174" x="9312275" y="2114550"/>
          <p14:tracePt t="33208" x="9375775" y="2114550"/>
          <p14:tracePt t="33242" x="9401175" y="2114550"/>
          <p14:tracePt t="33313" x="9413875" y="2114550"/>
          <p14:tracePt t="33341" x="9450388" y="2127250"/>
          <p14:tracePt t="33343" x="9501188" y="2127250"/>
          <p14:tracePt t="33381" x="9688513" y="2178050"/>
          <p14:tracePt t="33383" x="9739313" y="2190750"/>
          <p14:tracePt t="33419" x="9875838" y="2214563"/>
          <p14:tracePt t="33448" x="9926638" y="2239963"/>
          <p14:tracePt t="33481" x="9952038" y="2239963"/>
          <p14:tracePt t="43655" x="9952038" y="2227263"/>
          <p14:tracePt t="43694" x="9939338" y="2227263"/>
          <p14:tracePt t="43714" x="9926638" y="2214563"/>
          <p14:tracePt t="43757" x="9888538" y="2190750"/>
          <p14:tracePt t="43760" x="9875838" y="2190750"/>
          <p14:tracePt t="43790" x="9839325" y="2165350"/>
          <p14:tracePt t="43823" x="9801225" y="2139950"/>
          <p14:tracePt t="43859" x="9739313" y="2114550"/>
          <p14:tracePt t="43862" x="9713913" y="2078038"/>
          <p14:tracePt t="43891" x="9537700" y="1989138"/>
          <p14:tracePt t="43925" x="9401175" y="1927225"/>
          <p14:tracePt t="43959" x="9275763" y="1865313"/>
          <p14:tracePt t="43986" x="9163050" y="1801813"/>
          <p14:tracePt t="44023" x="9012238" y="1765300"/>
          <p14:tracePt t="44059" x="8924925" y="1739900"/>
          <p14:tracePt t="44088" x="8837613" y="1714500"/>
          <p14:tracePt t="44122" x="8786813" y="1701800"/>
          <p14:tracePt t="44158" x="8750300" y="1689100"/>
          <p14:tracePt t="44199" x="8674100" y="1689100"/>
          <p14:tracePt t="44237" x="8612188" y="1689100"/>
          <p14:tracePt t="44271" x="8548688" y="1701800"/>
          <p14:tracePt t="44304" x="8524875" y="1701800"/>
          <p14:tracePt t="44800" x="8499475" y="1701800"/>
          <p14:tracePt t="44829" x="8424863" y="1701800"/>
          <p14:tracePt t="44869" x="8335963" y="1701800"/>
          <p14:tracePt t="44903" x="8286750" y="1701800"/>
          <p14:tracePt t="44938" x="8223250" y="1689100"/>
          <p14:tracePt t="44969" x="8212138" y="1689100"/>
          <p14:tracePt t="45002" x="8186738" y="1689100"/>
          <p14:tracePt t="45038" x="8161338" y="1689100"/>
          <p14:tracePt t="45071" x="8135938" y="1689100"/>
          <p14:tracePt t="45102" x="8135938" y="1701800"/>
          <p14:tracePt t="45132" x="8135938" y="1714500"/>
          <p14:tracePt t="45165" x="8135938" y="1727200"/>
          <p14:tracePt t="45200" x="8135938" y="1765300"/>
          <p14:tracePt t="45233" x="8135938" y="1776413"/>
          <p14:tracePt t="45260" x="8135938" y="1801813"/>
          <p14:tracePt t="45263" x="8135938" y="1814513"/>
          <p14:tracePt t="45300" x="8135938" y="1852613"/>
          <p14:tracePt t="45303" x="8148638" y="1852613"/>
          <p14:tracePt t="45334" x="8161338" y="1876425"/>
          <p14:tracePt t="45367" x="8212138" y="1914525"/>
          <p14:tracePt t="45402" x="8261350" y="1939925"/>
          <p14:tracePt t="45405" x="8274050" y="1952625"/>
          <p14:tracePt t="45433" x="8299450" y="1965325"/>
          <p14:tracePt t="45435" x="8312150" y="1965325"/>
          <p14:tracePt t="45467" x="8324850" y="1965325"/>
          <p14:tracePt t="45503" x="8348663" y="1901825"/>
          <p14:tracePt t="45506" x="8361363" y="1839913"/>
          <p14:tracePt t="45534" x="8361363" y="1676400"/>
          <p14:tracePt t="45563" x="8348663" y="1576388"/>
          <p14:tracePt t="45600" x="8135938" y="1450975"/>
          <p14:tracePt t="45637" x="7348538" y="1389063"/>
          <p14:tracePt t="45666" x="7110413" y="1463675"/>
          <p14:tracePt t="45669" x="6997700" y="1514475"/>
          <p14:tracePt t="45699" x="6808788" y="1689100"/>
          <p14:tracePt t="45735" x="6734175" y="1789113"/>
          <p14:tracePt t="45765" x="6708775" y="1865313"/>
          <p14:tracePt t="45797" x="6708775" y="2027238"/>
          <p14:tracePt t="45800" x="6721475" y="2139950"/>
          <p14:tracePt t="45832" x="6834188" y="2339975"/>
          <p14:tracePt t="45867" x="6921500" y="2427288"/>
          <p14:tracePt t="45895" x="7246938" y="2478088"/>
          <p14:tracePt t="45930" x="7561263" y="2403475"/>
          <p14:tracePt t="45932" x="7661275" y="2327275"/>
          <p14:tracePt t="45968" x="7935913" y="2139950"/>
          <p14:tracePt t="45997" x="8023225" y="2027238"/>
          <p14:tracePt t="46031" x="8061325" y="1865313"/>
          <p14:tracePt t="46033" x="8061325" y="1789113"/>
          <p14:tracePt t="46065" x="8023225" y="1563688"/>
          <p14:tracePt t="46099" x="7897813" y="1363663"/>
          <p14:tracePt t="46128" x="7823200" y="1289050"/>
          <p14:tracePt t="46162" x="7648575" y="1250950"/>
          <p14:tracePt t="46190" x="7359650" y="1263650"/>
          <p14:tracePt t="46229" x="7146925" y="1463675"/>
          <p14:tracePt t="46263" x="7110413" y="1527175"/>
          <p14:tracePt t="46297" x="7110413" y="1601788"/>
          <p14:tracePt t="46329" x="7134225" y="1801813"/>
          <p14:tracePt t="46365" x="7272338" y="2001838"/>
          <p14:tracePt t="46368" x="7372350" y="2089150"/>
          <p14:tracePt t="46396" x="7610475" y="2201863"/>
          <p14:tracePt t="46425" x="8023225" y="2278063"/>
          <p14:tracePt t="46452" x="8312150" y="2265363"/>
          <p14:tracePt t="46496" x="8486775" y="2165350"/>
          <p14:tracePt t="46529" x="8524875" y="2139950"/>
          <p14:tracePt t="46531" x="8524875" y="2127250"/>
          <p14:tracePt t="46565" x="8537575" y="2101850"/>
          <p14:tracePt t="46594" x="8537575" y="2089150"/>
          <p14:tracePt t="49587" x="8537575" y="2078038"/>
          <p14:tracePt t="49630" x="8524875" y="2078038"/>
          <p14:tracePt t="49696" x="8512175" y="2065338"/>
          <p14:tracePt t="49724" x="8486775" y="2065338"/>
          <p14:tracePt t="49765" x="8474075" y="2052638"/>
          <p14:tracePt t="49797" x="8461375" y="2039938"/>
          <p14:tracePt t="50333" x="8435975" y="2039938"/>
          <p14:tracePt t="50359" x="8348663" y="2027238"/>
          <p14:tracePt t="50387" x="8199438" y="1989138"/>
          <p14:tracePt t="50425" x="7810500" y="1939925"/>
          <p14:tracePt t="50427" x="7697788" y="1927225"/>
          <p14:tracePt t="50468" x="7223125" y="1889125"/>
          <p14:tracePt t="50515" x="6910388" y="1865313"/>
          <p14:tracePt t="50544" x="6759575" y="1865313"/>
          <p14:tracePt t="50584" x="6584950" y="1889125"/>
          <p14:tracePt t="50628" x="6346825" y="1952625"/>
          <p14:tracePt t="50630" x="6296025" y="1965325"/>
          <p14:tracePt t="50654" x="6221413" y="1978025"/>
          <p14:tracePt t="50709" x="6121400" y="2001838"/>
          <p14:tracePt t="50711" x="6096000" y="2014538"/>
          <p14:tracePt t="50753" x="6045200" y="2039938"/>
          <p14:tracePt t="50787" x="6045200" y="2052638"/>
          <p14:tracePt t="50818" x="6034088" y="2052638"/>
          <p14:tracePt t="50878" x="6021388" y="2078038"/>
          <p14:tracePt t="51462" x="6008688" y="2101850"/>
          <p14:tracePt t="51485" x="5995988" y="2114550"/>
          <p14:tracePt t="51545" x="5995988" y="2127250"/>
          <p14:tracePt t="51575" x="6008688" y="2139950"/>
          <p14:tracePt t="51605" x="6034088" y="2152650"/>
          <p14:tracePt t="51637" x="6045200" y="2165350"/>
          <p14:tracePt t="51659" x="6057900" y="2165350"/>
          <p14:tracePt t="51684" x="6070600" y="2165350"/>
          <p14:tracePt t="51717" x="6096000" y="2152650"/>
          <p14:tracePt t="51749" x="6108700" y="2065338"/>
          <p14:tracePt t="51800" x="6108700" y="1989138"/>
          <p14:tracePt t="51836" x="6096000" y="1978025"/>
          <p14:tracePt t="51839" x="6096000" y="1965325"/>
          <p14:tracePt t="51870" x="6057900" y="1965325"/>
          <p14:tracePt t="51901" x="6021388" y="1965325"/>
          <p14:tracePt t="51933" x="5995988" y="1965325"/>
          <p14:tracePt t="51971" x="5970588" y="2039938"/>
          <p14:tracePt t="51997" x="5957888" y="2114550"/>
          <p14:tracePt t="52041" x="5970588" y="2252663"/>
          <p14:tracePt t="52061" x="5995988" y="2290763"/>
          <p14:tracePt t="52095" x="6034088" y="2314575"/>
          <p14:tracePt t="52143" x="6108700" y="2327275"/>
          <p14:tracePt t="52175" x="6170613" y="2303463"/>
          <p14:tracePt t="52205" x="6270625" y="2089150"/>
          <p14:tracePt t="52239" x="6270625" y="1978025"/>
          <p14:tracePt t="52271" x="6270625" y="1914525"/>
          <p14:tracePt t="52305" x="6234113" y="1852613"/>
          <p14:tracePt t="52341" x="6170613" y="1814513"/>
          <p14:tracePt t="52371" x="6057900" y="1789113"/>
          <p14:tracePt t="52404" x="6008688" y="1789113"/>
          <p14:tracePt t="52407" x="5983288" y="1789113"/>
          <p14:tracePt t="52438" x="5970588" y="1801813"/>
          <p14:tracePt t="52472" x="5957888" y="1814513"/>
          <p14:tracePt t="52505" x="5957888" y="1827213"/>
          <p14:tracePt t="52533" x="5945188" y="1839913"/>
          <p14:tracePt t="52569" x="5932488" y="1927225"/>
          <p14:tracePt t="52605" x="5932488" y="1965325"/>
          <p14:tracePt t="52633" x="5932488" y="1978025"/>
          <p14:tracePt t="52670" x="5932488" y="2014538"/>
          <p14:tracePt t="52703" x="5932488" y="2027238"/>
          <p14:tracePt t="52735" x="5932488" y="2052638"/>
          <p14:tracePt t="52770" x="5932488" y="2065338"/>
          <p14:tracePt t="52772" x="5932488" y="2078038"/>
          <p14:tracePt t="52803" x="5945188" y="2078038"/>
          <p14:tracePt t="52834" x="5957888" y="2078038"/>
          <p14:tracePt t="56214" x="5957888" y="2089150"/>
          <p14:tracePt t="56237" x="5970588" y="2114550"/>
          <p14:tracePt t="56270" x="5995988" y="2139950"/>
          <p14:tracePt t="56300" x="6008688" y="2152650"/>
          <p14:tracePt t="56334" x="6021388" y="2178050"/>
          <p14:tracePt t="56369" x="6034088" y="2178050"/>
          <p14:tracePt t="56396" x="6034088" y="2190750"/>
          <p14:tracePt t="56470" x="6034088" y="2201863"/>
          <p14:tracePt t="61023" x="6045200" y="2201863"/>
          <p14:tracePt t="61046" x="6083300" y="2265363"/>
          <p14:tracePt t="61082" x="6208713" y="2478088"/>
          <p14:tracePt t="61110" x="6472238" y="2840038"/>
          <p14:tracePt t="61131" x="6859588" y="3367088"/>
          <p14:tracePt t="61152" x="7072313" y="3590925"/>
          <p14:tracePt t="61175" x="7397750" y="3929063"/>
          <p14:tracePt t="61217" x="7923213" y="4318000"/>
          <p14:tracePt t="61253" x="8299450" y="4543425"/>
          <p14:tracePt t="61284" x="8724900" y="4705350"/>
          <p14:tracePt t="61315" x="9063038" y="4779963"/>
          <p14:tracePt t="61318" x="9188450" y="4779963"/>
          <p14:tracePt t="61352" x="9601200" y="4779963"/>
          <p14:tracePt t="61383" x="9888538" y="4768850"/>
          <p14:tracePt t="61418" x="10064750" y="4692650"/>
          <p14:tracePt t="61420" x="10113963" y="4630738"/>
          <p14:tracePt t="61453" x="10213975" y="4330700"/>
          <p14:tracePt t="61484" x="10213975" y="4117975"/>
          <p14:tracePt t="61517" x="10152063" y="3929063"/>
          <p14:tracePt t="61552" x="10013950" y="3741738"/>
          <p14:tracePt t="61583" x="9801225" y="3603625"/>
          <p14:tracePt t="61615" x="9488488" y="3503613"/>
          <p14:tracePt t="61653" x="9124950" y="3454400"/>
          <p14:tracePt t="61684" x="8924925" y="3541713"/>
          <p14:tracePt t="61716" x="8774113" y="3741738"/>
          <p14:tracePt t="61750" x="8674100" y="3979863"/>
          <p14:tracePt t="61783" x="8637588" y="4367213"/>
          <p14:tracePt t="61815" x="8650288" y="4543425"/>
          <p14:tracePt t="61850" x="8699500" y="4618038"/>
          <p14:tracePt t="61880" x="8774113" y="4656138"/>
          <p14:tracePt t="61915" x="9199563" y="4667250"/>
          <p14:tracePt t="61948" x="9537700" y="4479925"/>
          <p14:tracePt t="61983" x="9726613" y="4241800"/>
          <p14:tracePt t="62018" x="9775825" y="3929063"/>
          <p14:tracePt t="62048" x="9688513" y="3629025"/>
          <p14:tracePt t="62080" x="9537700" y="3416300"/>
          <p14:tracePt t="62114" x="9288463" y="3228975"/>
          <p14:tracePt t="62146" x="8999538" y="3078163"/>
          <p14:tracePt t="62180" x="8763000" y="3016250"/>
          <p14:tracePt t="62214" x="8574088" y="2978150"/>
          <p14:tracePt t="62248" x="8461375" y="2965450"/>
          <p14:tracePt t="62280" x="8348663" y="2965450"/>
          <p14:tracePt t="62282" x="8312150" y="2965450"/>
          <p14:tracePt t="62315" x="8235950" y="2965450"/>
          <p14:tracePt t="62347" x="8161338" y="2990850"/>
          <p14:tracePt t="62378" x="8110538" y="3016250"/>
          <p14:tracePt t="62413" x="8099425" y="3028950"/>
          <p14:tracePt t="62448" x="8086725" y="3041650"/>
          <p14:tracePt t="62480" x="8074025" y="3054350"/>
          <p14:tracePt t="62513" x="8074025" y="3065463"/>
          <p14:tracePt t="62933" x="8061325" y="3065463"/>
          <p14:tracePt t="62957" x="8023225" y="3028950"/>
          <p14:tracePt t="62983" x="7961313" y="2903538"/>
          <p14:tracePt t="63018" x="7897813" y="2816225"/>
          <p14:tracePt t="63035" x="7874000" y="2778125"/>
          <p14:tracePt t="63075" x="7848600" y="2740025"/>
          <p14:tracePt t="63104" x="7835900" y="2728913"/>
          <p14:tracePt t="63129" x="7835900" y="2716213"/>
          <p14:tracePt t="63280" x="7835900" y="2728913"/>
          <p14:tracePt t="63304" x="7823200" y="2740025"/>
          <p14:tracePt t="63344" x="7810500" y="2840038"/>
          <p14:tracePt t="63373" x="7810500" y="2965450"/>
          <p14:tracePt t="63408" x="7810500" y="3128963"/>
          <p14:tracePt t="63443" x="7848600" y="3241675"/>
          <p14:tracePt t="63472" x="7897813" y="3316288"/>
          <p14:tracePt t="63505" x="7986713" y="3403600"/>
          <p14:tracePt t="63541" x="8074025" y="3454400"/>
          <p14:tracePt t="63576" x="8099425" y="3467100"/>
          <p14:tracePt t="63606" x="8110538" y="3467100"/>
          <p14:tracePt t="63640" x="8123238" y="3467100"/>
          <p14:tracePt t="63674" x="8123238" y="3454400"/>
          <p14:tracePt t="63702" x="8086725" y="3378200"/>
          <p14:tracePt t="63738" x="7961313" y="3303588"/>
          <p14:tracePt t="63766" x="7848600" y="3267075"/>
          <p14:tracePt t="63808" x="7773988" y="3254375"/>
          <p14:tracePt t="63839" x="7735888" y="3254375"/>
          <p14:tracePt t="63872" x="7710488" y="3254375"/>
          <p14:tracePt t="63959" x="7697788" y="3254375"/>
          <p14:tracePt t="63967" x="7685088" y="3254375"/>
          <p14:tracePt t="64003" x="7673975" y="3216275"/>
          <p14:tracePt t="64033" x="7561263" y="3090863"/>
          <p14:tracePt t="64071" x="7272338" y="2665413"/>
          <p14:tracePt t="64096" x="7146925" y="2540000"/>
          <p14:tracePt t="64098" x="7034213" y="2478088"/>
          <p14:tracePt t="64138" x="6772275" y="2314575"/>
          <p14:tracePt t="64172" x="6559550" y="2252663"/>
          <p14:tracePt t="64205" x="6370638" y="2201863"/>
          <p14:tracePt t="64238" x="6259513" y="2178050"/>
          <p14:tracePt t="64240" x="6234113" y="2178050"/>
          <p14:tracePt t="64271" x="6196013" y="2178050"/>
          <p14:tracePt t="64299" x="6170613" y="2178050"/>
          <p14:tracePt t="64337" x="6157913" y="2178050"/>
          <p14:tracePt t="64371" x="6146800" y="2178050"/>
          <p14:tracePt t="64743" x="6146800" y="2190750"/>
          <p14:tracePt t="67023" x="6157913" y="2190750"/>
          <p14:tracePt t="67064" x="6170613" y="2190750"/>
          <p14:tracePt t="67084" x="6196013" y="2190750"/>
          <p14:tracePt t="67125" x="6572250" y="2152650"/>
          <p14:tracePt t="67159" x="8812213" y="1865313"/>
          <p14:tracePt t="69984" x="0" y="0"/>
        </p14:tracePtLst>
      </p14:laserTraceLst>
    </p:ext>
    <p:ext uri="{E180D4A7-C9FB-4DFB-919C-405C955672EB}">
      <p14:showEvtLst xmlns:p14="http://schemas.microsoft.com/office/powerpoint/2010/main">
        <p14:playEvt time="119" objId="6"/>
        <p14:stopEvt time="68391" objId="6"/>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55573" y="33026"/>
            <a:ext cx="8114981" cy="4736198"/>
          </a:xfrm>
          <a:prstGeom prst="rect">
            <a:avLst/>
          </a:prstGeom>
        </p:spPr>
      </p:pic>
      <p:pic>
        <p:nvPicPr>
          <p:cNvPr id="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189043" y="2172779"/>
            <a:ext cx="1694767" cy="4345557"/>
          </a:xfrm>
          <a:prstGeom prst="rect">
            <a:avLst/>
          </a:prstGeom>
        </p:spPr>
      </p:pic>
      <p:pic>
        <p:nvPicPr>
          <p:cNvPr id="5" name="Graphic 4" descr="School lunch tray with burger, fries, salad, fruit and cookie">
            <a:extLst>
              <a:ext uri="{FF2B5EF4-FFF2-40B4-BE49-F238E27FC236}">
                <a16:creationId xmlns="" xmlns:a16="http://schemas.microsoft.com/office/drawing/2014/main" id="{2E0DCF00-D012-4EC2-969A-D494EA6F7DB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09454" y="-1690501"/>
            <a:ext cx="7473934" cy="7473934"/>
          </a:xfrm>
          <a:prstGeom prst="rect">
            <a:avLst/>
          </a:prstGeom>
        </p:spPr>
      </p:pic>
      <p:pic>
        <p:nvPicPr>
          <p:cNvPr id="6" name="Graphic 5" descr="Hamburger and fries meal with juice and an orange">
            <a:extLst>
              <a:ext uri="{FF2B5EF4-FFF2-40B4-BE49-F238E27FC236}">
                <a16:creationId xmlns="" xmlns:a16="http://schemas.microsoft.com/office/drawing/2014/main" id="{69E812B6-D4CD-44CE-BE4B-56F6F466358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737633" y="989480"/>
            <a:ext cx="4879040" cy="487904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18848">
        <p:fade/>
      </p:transition>
    </mc:Choice>
    <mc:Fallback xmlns="">
      <p:transition spd="med" advTm="188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55573" y="33026"/>
            <a:ext cx="8114981" cy="4736198"/>
          </a:xfrm>
          <a:prstGeom prst="rect">
            <a:avLst/>
          </a:prstGeom>
        </p:spPr>
      </p:pic>
      <p:pic>
        <p:nvPicPr>
          <p:cNvPr id="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189043" y="2172779"/>
            <a:ext cx="1694767" cy="4345557"/>
          </a:xfrm>
          <a:prstGeom prst="rect">
            <a:avLst/>
          </a:prstGeom>
        </p:spPr>
      </p:pic>
      <p:sp>
        <p:nvSpPr>
          <p:cNvPr id="4" name="TextBox 4"/>
          <p:cNvSpPr txBox="1"/>
          <p:nvPr/>
        </p:nvSpPr>
        <p:spPr>
          <a:xfrm>
            <a:off x="1721342" y="603118"/>
            <a:ext cx="7081999" cy="264687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vi-VN"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Trong</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quá</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trình</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sống</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con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người</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lấy</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thức</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ăn</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nước</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không</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khí</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từ</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môi</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trường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và</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thải</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ra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môi</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trường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những</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chất</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thừa</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cặn</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bã</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Quá</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trình</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đó</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được</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gọi</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là</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quá</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400" b="0" i="0" u="none" strike="noStrike" kern="1200" cap="none" spc="0" normalizeH="0" baseline="0" noProof="0" dirty="0" err="1">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trình</a:t>
            </a:r>
            <a:r>
              <a:rPr kumimoji="0" lang="en-US" altLang="en-US" sz="3400" b="0" i="0" u="none" strike="noStrike" kern="1200" cap="none" spc="0" normalizeH="0" baseline="0" noProof="0" dirty="0">
                <a:ln>
                  <a:noFill/>
                </a:ln>
                <a:solidFill>
                  <a:srgbClr val="F79646">
                    <a:lumMod val="75000"/>
                  </a:srgb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600" b="1" i="0" u="none" strike="noStrike" kern="1200" cap="none" spc="0" normalizeH="0" baseline="0" noProof="0" dirty="0" err="1">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rPr>
              <a:t>trao</a:t>
            </a:r>
            <a:r>
              <a:rPr kumimoji="0" lang="en-US" altLang="en-US" sz="3600" b="1" i="0" u="none" strike="noStrike" kern="120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600" b="1" i="0" u="none" strike="noStrike" kern="1200" cap="none" spc="0" normalizeH="0" baseline="0" noProof="0" dirty="0" err="1">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rPr>
              <a:t>đổi</a:t>
            </a:r>
            <a:r>
              <a:rPr kumimoji="0" lang="en-US" altLang="en-US" sz="3600" b="1" i="0" u="none" strike="noStrike" kern="120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altLang="en-US" sz="3600" b="1" i="0" u="none" strike="noStrike" kern="1200" cap="none" spc="0" normalizeH="0" baseline="0" noProof="0" dirty="0" err="1">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rPr>
              <a:t>chất</a:t>
            </a:r>
            <a:r>
              <a:rPr kumimoji="0" lang="en-US" altLang="en-US" sz="3600" b="1" i="0" u="none" strike="noStrike" kern="120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rPr>
              <a:t>.</a:t>
            </a:r>
            <a:endParaRPr kumimoji="0" lang="en-US" sz="3600" b="0" i="0" u="none" strike="noStrike" kern="1200" cap="none" spc="0" normalizeH="0" baseline="0" noProof="0" dirty="0">
              <a:ln>
                <a:noFill/>
              </a:ln>
              <a:solidFill>
                <a:srgbClr val="FF0000"/>
              </a:solidFill>
              <a:effectLst/>
              <a:uLnTx/>
              <a:uFillTx/>
              <a:latin typeface="Baloo Bold"/>
              <a:ea typeface="+mn-ea"/>
              <a:cs typeface="+mn-cs"/>
            </a:endParaRPr>
          </a:p>
        </p:txBody>
      </p:sp>
    </p:spTree>
    <p:custDataLst>
      <p:tags r:id="rId1"/>
    </p:custDataLst>
    <p:extLst>
      <p:ext uri="{BB962C8B-B14F-4D97-AF65-F5344CB8AC3E}">
        <p14:creationId xmlns:p14="http://schemas.microsoft.com/office/powerpoint/2010/main" val="2535457026"/>
      </p:ext>
    </p:extLst>
  </p:cSld>
  <p:clrMapOvr>
    <a:masterClrMapping/>
  </p:clrMapOvr>
  <mc:AlternateContent xmlns:mc="http://schemas.openxmlformats.org/markup-compatibility/2006" xmlns:p14="http://schemas.microsoft.com/office/powerpoint/2010/main">
    <mc:Choice Requires="p14">
      <p:transition spd="slow" p14:dur="2000" advTm="17249"/>
    </mc:Choice>
    <mc:Fallback xmlns="">
      <p:transition spd="slow" advTm="172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a:extLst>
              <a:ext uri="{FF2B5EF4-FFF2-40B4-BE49-F238E27FC236}">
                <a16:creationId xmlns="" xmlns:a16="http://schemas.microsoft.com/office/drawing/2014/main" id="{BB0B064D-0C5D-4667-9B7A-BC49B297C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1995" y="450166"/>
            <a:ext cx="6289874" cy="5894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2">
            <a:extLst>
              <a:ext uri="{FF2B5EF4-FFF2-40B4-BE49-F238E27FC236}">
                <a16:creationId xmlns="" xmlns:a16="http://schemas.microsoft.com/office/drawing/2014/main" id="{7BEF454E-7EEC-4B9B-B0DB-6E6693C5859E}"/>
              </a:ext>
            </a:extLst>
          </p:cNvPr>
          <p:cNvSpPr txBox="1">
            <a:spLocks noRot="1" noChangeArrowheads="1"/>
          </p:cNvSpPr>
          <p:nvPr/>
        </p:nvSpPr>
        <p:spPr>
          <a:xfrm>
            <a:off x="982897" y="931689"/>
            <a:ext cx="4109056" cy="287031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Tx/>
              <a:buSzTx/>
              <a:buFont typeface="Wingdings 2" panose="05020102010507070707" pitchFamily="18" charset="2"/>
              <a:buNone/>
              <a:tabLst/>
              <a:defRPr/>
            </a:pPr>
            <a:r>
              <a:rPr kumimoji="0" lang="en-US" altLang="zh-CN" sz="32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    </a:t>
            </a:r>
            <a:r>
              <a:rPr kumimoji="0" lang="en-US" altLang="zh-CN" sz="3200" b="0" i="0" u="none" strike="noStrike" kern="1200" cap="none" spc="0" normalizeH="0" baseline="0" noProof="0" dirty="0" err="1">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Nếu</a:t>
            </a:r>
            <a:r>
              <a:rPr kumimoji="0" lang="en-US" altLang="zh-CN" sz="32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 </a:t>
            </a:r>
            <a:r>
              <a:rPr kumimoji="0" lang="en-US" altLang="zh-CN" sz="3200" b="0" i="0" u="none" strike="noStrike" kern="1200" cap="none" spc="0" normalizeH="0" baseline="0" noProof="0" dirty="0" err="1">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không</a:t>
            </a:r>
            <a:r>
              <a:rPr kumimoji="0" lang="en-US" altLang="zh-CN" sz="32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 </a:t>
            </a:r>
            <a:r>
              <a:rPr kumimoji="0" lang="en-US" altLang="zh-CN" sz="3200" b="0" i="0" u="none" strike="noStrike" kern="1200" cap="none" spc="0" normalizeH="0" baseline="0" noProof="0" dirty="0" err="1">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có</a:t>
            </a:r>
            <a:r>
              <a:rPr kumimoji="0" lang="en-US" altLang="zh-CN" sz="32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 </a:t>
            </a:r>
            <a:r>
              <a:rPr kumimoji="0" lang="en-US" altLang="zh-CN" sz="3200" b="0" i="0" u="none" strike="noStrike" kern="1200" cap="none" spc="0" normalizeH="0" baseline="0" noProof="0" dirty="0" err="1">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quá</a:t>
            </a:r>
            <a:r>
              <a:rPr kumimoji="0" lang="en-US" altLang="zh-CN" sz="32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 </a:t>
            </a:r>
            <a:r>
              <a:rPr kumimoji="0" lang="en-US" altLang="zh-CN" sz="3200" b="0" i="0" u="none" strike="noStrike" kern="1200" cap="none" spc="0" normalizeH="0" baseline="0" noProof="0" dirty="0" err="1">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trình</a:t>
            </a:r>
            <a:r>
              <a:rPr kumimoji="0" lang="en-US" altLang="zh-CN" sz="32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 </a:t>
            </a:r>
            <a:r>
              <a:rPr kumimoji="0" lang="en-US" altLang="zh-CN" sz="3200" b="0" i="0" u="none" strike="noStrike" kern="1200" cap="none" spc="0" normalizeH="0" baseline="0" noProof="0" dirty="0" err="1">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trao</a:t>
            </a:r>
            <a:r>
              <a:rPr kumimoji="0" lang="en-US" altLang="zh-CN" sz="32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 </a:t>
            </a:r>
            <a:r>
              <a:rPr kumimoji="0" lang="en-US" altLang="zh-CN" sz="3200" b="0" i="0" u="none" strike="noStrike" kern="1200" cap="none" spc="0" normalizeH="0" baseline="0" noProof="0" dirty="0" err="1">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đổi</a:t>
            </a:r>
            <a:r>
              <a:rPr kumimoji="0" lang="en-US" altLang="zh-CN" sz="32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 </a:t>
            </a:r>
            <a:r>
              <a:rPr kumimoji="0" lang="en-US" altLang="zh-CN" sz="3200" b="0" i="0" u="none" strike="noStrike" kern="1200" cap="none" spc="0" normalizeH="0" baseline="0" noProof="0" dirty="0" err="1">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chất</a:t>
            </a:r>
            <a:r>
              <a:rPr kumimoji="0" lang="en-US" altLang="zh-CN" sz="32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 </a:t>
            </a:r>
            <a:r>
              <a:rPr kumimoji="0" lang="vi-VN" altLang="zh-CN" sz="32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với môi trường </a:t>
            </a:r>
            <a:r>
              <a:rPr kumimoji="0" lang="en-US" altLang="zh-CN" sz="3200" b="0" i="0" u="none" strike="noStrike" kern="1200" cap="none" spc="0" normalizeH="0" baseline="0" noProof="0" dirty="0" err="1">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thì</a:t>
            </a:r>
            <a:r>
              <a:rPr kumimoji="0" lang="en-US" altLang="zh-CN" sz="32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 con </a:t>
            </a:r>
            <a:r>
              <a:rPr kumimoji="0" lang="vi-VN" altLang="zh-CN" sz="32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người, thực vật </a:t>
            </a:r>
            <a:r>
              <a:rPr lang="vi-VN" altLang="zh-CN" sz="3200" dirty="0">
                <a:solidFill>
                  <a:srgbClr val="002060"/>
                </a:solidFill>
                <a:latin typeface="Lato" panose="020F0502020204030203" pitchFamily="34" charset="0"/>
                <a:ea typeface="Lato" panose="020F0502020204030203" pitchFamily="34" charset="0"/>
                <a:cs typeface="Lato" panose="020F0502020204030203" pitchFamily="34" charset="0"/>
                <a:sym typeface="+mn-lt"/>
              </a:rPr>
              <a:t>và động vật sẽ ra sao</a:t>
            </a:r>
            <a:r>
              <a:rPr kumimoji="0" lang="en-US" altLang="zh-CN" sz="3200" b="0"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sym typeface="+mn-lt"/>
              </a:rPr>
              <a:t> ?</a:t>
            </a:r>
            <a:endParaRPr kumimoji="0" lang="zh-CN" altLang="en-US" sz="3200" b="0" i="0" u="none" strike="noStrike" kern="1200" cap="none" spc="0" normalizeH="0" baseline="0" noProof="0" dirty="0">
              <a:ln>
                <a:noFill/>
              </a:ln>
              <a:solidFill>
                <a:srgbClr val="002060"/>
              </a:solidFill>
              <a:effectLst/>
              <a:uLnTx/>
              <a:uFillTx/>
              <a:latin typeface="Lato" panose="020F0502020204030203" pitchFamily="34" charset="0"/>
              <a:ea typeface="新蒂小丸子" panose="03000600000000000000" pitchFamily="66" charset="-122"/>
              <a:cs typeface="Lato" panose="020F0502020204030203" pitchFamily="34" charset="0"/>
              <a:sym typeface="+mn-lt"/>
            </a:endParaRPr>
          </a:p>
        </p:txBody>
      </p:sp>
      <p:pic>
        <p:nvPicPr>
          <p:cNvPr id="5" name="Graphic 4" descr="Questions outline">
            <a:extLst>
              <a:ext uri="{FF2B5EF4-FFF2-40B4-BE49-F238E27FC236}">
                <a16:creationId xmlns="" xmlns:a16="http://schemas.microsoft.com/office/drawing/2014/main" id="{D5DEB699-E7A8-4304-81BA-0B5F02254CA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227238" y="450166"/>
            <a:ext cx="1160585" cy="1185203"/>
          </a:xfrm>
          <a:prstGeom prst="rect">
            <a:avLst/>
          </a:prstGeom>
        </p:spPr>
      </p:pic>
      <p:pic>
        <p:nvPicPr>
          <p:cNvPr id="7" name="图片 25">
            <a:extLst>
              <a:ext uri="{FF2B5EF4-FFF2-40B4-BE49-F238E27FC236}">
                <a16:creationId xmlns="" xmlns:a16="http://schemas.microsoft.com/office/drawing/2014/main" id="{E945D588-1884-4BE2-9878-3579FF5381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27238" y="3558763"/>
            <a:ext cx="4471371" cy="3376007"/>
          </a:xfrm>
          <a:prstGeom prst="rect">
            <a:avLst/>
          </a:prstGeom>
        </p:spPr>
      </p:pic>
    </p:spTree>
    <p:custDataLst>
      <p:tags r:id="rId1"/>
    </p:custDataLst>
    <p:extLst>
      <p:ext uri="{BB962C8B-B14F-4D97-AF65-F5344CB8AC3E}">
        <p14:creationId xmlns:p14="http://schemas.microsoft.com/office/powerpoint/2010/main" val="1870698713"/>
      </p:ext>
    </p:extLst>
  </p:cSld>
  <p:clrMapOvr>
    <a:masterClrMapping/>
  </p:clrMapOvr>
  <mc:AlternateContent xmlns:mc="http://schemas.openxmlformats.org/markup-compatibility/2006" xmlns:p14="http://schemas.microsoft.com/office/powerpoint/2010/main">
    <mc:Choice Requires="p14">
      <p:transition spd="med" p14:dur="700" advTm="12621">
        <p:fade/>
      </p:transition>
    </mc:Choice>
    <mc:Fallback xmlns="">
      <p:transition spd="med" advTm="126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55573" y="33026"/>
            <a:ext cx="8114981" cy="4736198"/>
          </a:xfrm>
          <a:prstGeom prst="rect">
            <a:avLst/>
          </a:prstGeom>
        </p:spPr>
      </p:pic>
      <p:pic>
        <p:nvPicPr>
          <p:cNvPr id="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189043" y="2172779"/>
            <a:ext cx="1694767" cy="4345557"/>
          </a:xfrm>
          <a:prstGeom prst="rect">
            <a:avLst/>
          </a:prstGeom>
        </p:spPr>
      </p:pic>
      <p:sp>
        <p:nvSpPr>
          <p:cNvPr id="4" name="TextBox 4"/>
          <p:cNvSpPr txBox="1"/>
          <p:nvPr/>
        </p:nvSpPr>
        <p:spPr>
          <a:xfrm>
            <a:off x="1672063" y="646799"/>
            <a:ext cx="7081999" cy="1754326"/>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vi-VN" altLang="en-US" sz="3800" b="0" i="0" u="none" strike="noStrike" kern="1200" cap="none" spc="0" normalizeH="0" baseline="0" noProof="0" dirty="0">
                <a:ln>
                  <a:noFill/>
                </a:ln>
                <a:solidFill>
                  <a:schemeClr val="accent6">
                    <a:lumMod val="75000"/>
                  </a:schemeClr>
                </a:solidFill>
                <a:effectLst/>
                <a:uLnTx/>
                <a:uFillTx/>
                <a:latin typeface="Lato" panose="020F0502020204030203" pitchFamily="34" charset="0"/>
                <a:ea typeface="Lato" panose="020F0502020204030203" pitchFamily="34" charset="0"/>
                <a:cs typeface="Lato" panose="020F0502020204030203" pitchFamily="34" charset="0"/>
              </a:rPr>
              <a:t> </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Con </a:t>
            </a:r>
            <a:r>
              <a:rPr lang="en-US" altLang="en-US" sz="3800" i="1" dirty="0" err="1">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người</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a:t>
            </a:r>
            <a:r>
              <a:rPr lang="vi-VN"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thự</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c </a:t>
            </a:r>
            <a:r>
              <a:rPr lang="en-US" altLang="en-US" sz="3800" i="1" dirty="0" err="1">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vật</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a:t>
            </a:r>
            <a:r>
              <a:rPr lang="en-US" altLang="en-US" sz="3800" i="1" dirty="0" err="1">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và</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a:t>
            </a:r>
            <a:r>
              <a:rPr lang="en-US" altLang="en-US" sz="3800" i="1" dirty="0" err="1">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động</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a:t>
            </a:r>
            <a:r>
              <a:rPr lang="en-US" altLang="en-US" sz="3800" i="1" dirty="0" err="1">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vật</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a:t>
            </a:r>
            <a:r>
              <a:rPr lang="en-US" altLang="en-US" sz="3800" i="1" dirty="0" err="1">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có</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a:t>
            </a:r>
            <a:r>
              <a:rPr lang="en-US" altLang="en-US" sz="3800" i="1" dirty="0" err="1">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trao</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a:t>
            </a:r>
            <a:r>
              <a:rPr lang="en-US" altLang="en-US" sz="3800" i="1" dirty="0" err="1">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đổi</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a:t>
            </a:r>
            <a:r>
              <a:rPr lang="en-US" altLang="en-US" sz="3800" i="1" dirty="0" err="1">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chất</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a:t>
            </a:r>
            <a:r>
              <a:rPr lang="en-US" altLang="en-US" sz="3800" i="1" dirty="0" err="1">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với</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a:t>
            </a:r>
            <a:r>
              <a:rPr lang="en-US" altLang="en-US" sz="3800" i="1" dirty="0" err="1">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môi</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trường </a:t>
            </a:r>
            <a:r>
              <a:rPr lang="en-US" altLang="en-US" sz="3800" i="1" dirty="0" err="1">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thì</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a:t>
            </a:r>
            <a:r>
              <a:rPr lang="en-US" altLang="en-US" sz="3800" i="1" dirty="0" err="1">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mới</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a:t>
            </a:r>
            <a:r>
              <a:rPr lang="en-US" altLang="en-US" sz="3800" i="1" dirty="0" err="1">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sống</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a:t>
            </a:r>
            <a:r>
              <a:rPr lang="en-US" altLang="en-US" sz="3800" i="1" dirty="0" err="1">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được</a:t>
            </a:r>
            <a:r>
              <a:rPr lang="en-US" altLang="en-US" sz="3800" i="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a:t>
            </a:r>
            <a:endParaRPr kumimoji="0" lang="en-US" sz="3800" b="0" i="0" u="none" strike="noStrike" kern="1200" cap="none" spc="0" normalizeH="0" baseline="0" noProof="0" dirty="0">
              <a:ln>
                <a:noFill/>
              </a:ln>
              <a:solidFill>
                <a:schemeClr val="accent6">
                  <a:lumMod val="75000"/>
                </a:schemeClr>
              </a:solidFill>
              <a:effectLst/>
              <a:uLnTx/>
              <a:uFillTx/>
              <a:latin typeface="Baloo Bold"/>
              <a:ea typeface="+mn-ea"/>
              <a:cs typeface="+mn-cs"/>
            </a:endParaRPr>
          </a:p>
        </p:txBody>
      </p:sp>
    </p:spTree>
    <p:custDataLst>
      <p:tags r:id="rId1"/>
    </p:custDataLst>
    <p:extLst>
      <p:ext uri="{BB962C8B-B14F-4D97-AF65-F5344CB8AC3E}">
        <p14:creationId xmlns:p14="http://schemas.microsoft.com/office/powerpoint/2010/main" val="1242731086"/>
      </p:ext>
    </p:extLst>
  </p:cSld>
  <p:clrMapOvr>
    <a:masterClrMapping/>
  </p:clrMapOvr>
  <p:transition spd="slow" advTm="12691">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5|1|2.7|2.1"/>
</p:tagLst>
</file>

<file path=ppt/tags/tag10.xml><?xml version="1.0" encoding="utf-8"?>
<p:tagLst xmlns:a="http://schemas.openxmlformats.org/drawingml/2006/main" xmlns:r="http://schemas.openxmlformats.org/officeDocument/2006/relationships" xmlns:p="http://schemas.openxmlformats.org/presentationml/2006/main">
  <p:tag name="TIMING" val="|6.7|1.4|2.4"/>
</p:tagLst>
</file>

<file path=ppt/tags/tag11.xml><?xml version="1.0" encoding="utf-8"?>
<p:tagLst xmlns:a="http://schemas.openxmlformats.org/drawingml/2006/main" xmlns:r="http://schemas.openxmlformats.org/officeDocument/2006/relationships" xmlns:p="http://schemas.openxmlformats.org/presentationml/2006/main">
  <p:tag name="TIMING" val="|2.7|3.2|1.6|3.4"/>
</p:tagLst>
</file>

<file path=ppt/tags/tag12.xml><?xml version="1.0" encoding="utf-8"?>
<p:tagLst xmlns:a="http://schemas.openxmlformats.org/drawingml/2006/main" xmlns:r="http://schemas.openxmlformats.org/officeDocument/2006/relationships" xmlns:p="http://schemas.openxmlformats.org/presentationml/2006/main">
  <p:tag name="TIMING" val="|13.6"/>
</p:tagLst>
</file>

<file path=ppt/tags/tag13.xml><?xml version="1.0" encoding="utf-8"?>
<p:tagLst xmlns:a="http://schemas.openxmlformats.org/drawingml/2006/main" xmlns:r="http://schemas.openxmlformats.org/officeDocument/2006/relationships" xmlns:p="http://schemas.openxmlformats.org/presentationml/2006/main">
  <p:tag name="TIMING" val="|9|7.9|11.4"/>
</p:tagLst>
</file>

<file path=ppt/tags/tag14.xml><?xml version="1.0" encoding="utf-8"?>
<p:tagLst xmlns:a="http://schemas.openxmlformats.org/drawingml/2006/main" xmlns:r="http://schemas.openxmlformats.org/officeDocument/2006/relationships" xmlns:p="http://schemas.openxmlformats.org/presentationml/2006/main">
  <p:tag name="TIMING" val="|11.3|4.8|1.5|1|2.5|1.5|2.6|1.3|2.4|1.6|2.5|0.9"/>
</p:tagLst>
</file>

<file path=ppt/tags/tag15.xml><?xml version="1.0" encoding="utf-8"?>
<p:tagLst xmlns:a="http://schemas.openxmlformats.org/drawingml/2006/main" xmlns:r="http://schemas.openxmlformats.org/officeDocument/2006/relationships" xmlns:p="http://schemas.openxmlformats.org/presentationml/2006/main">
  <p:tag name="TIMING" val="|1.3|1.5"/>
</p:tagLst>
</file>

<file path=ppt/tags/tag2.xml><?xml version="1.0" encoding="utf-8"?>
<p:tagLst xmlns:a="http://schemas.openxmlformats.org/drawingml/2006/main" xmlns:r="http://schemas.openxmlformats.org/officeDocument/2006/relationships" xmlns:p="http://schemas.openxmlformats.org/presentationml/2006/main">
  <p:tag name="TIMING" val="|18.4|1.6|1.6"/>
</p:tagLst>
</file>

<file path=ppt/tags/tag3.xml><?xml version="1.0" encoding="utf-8"?>
<p:tagLst xmlns:a="http://schemas.openxmlformats.org/drawingml/2006/main" xmlns:r="http://schemas.openxmlformats.org/officeDocument/2006/relationships" xmlns:p="http://schemas.openxmlformats.org/presentationml/2006/main">
  <p:tag name="TIMING" val="|2.1|6.5"/>
</p:tagLst>
</file>

<file path=ppt/tags/tag4.xml><?xml version="1.0" encoding="utf-8"?>
<p:tagLst xmlns:a="http://schemas.openxmlformats.org/drawingml/2006/main" xmlns:r="http://schemas.openxmlformats.org/officeDocument/2006/relationships" xmlns:p="http://schemas.openxmlformats.org/presentationml/2006/main">
  <p:tag name="TIMING" val="|21.3|14.2|11.8|5.9"/>
</p:tagLst>
</file>

<file path=ppt/tags/tag5.xml><?xml version="1.0" encoding="utf-8"?>
<p:tagLst xmlns:a="http://schemas.openxmlformats.org/drawingml/2006/main" xmlns:r="http://schemas.openxmlformats.org/officeDocument/2006/relationships" xmlns:p="http://schemas.openxmlformats.org/presentationml/2006/main">
  <p:tag name="TIMING" val="|1.8|6.9"/>
</p:tagLst>
</file>

<file path=ppt/tags/tag6.xml><?xml version="1.0" encoding="utf-8"?>
<p:tagLst xmlns:a="http://schemas.openxmlformats.org/drawingml/2006/main" xmlns:r="http://schemas.openxmlformats.org/officeDocument/2006/relationships" xmlns:p="http://schemas.openxmlformats.org/presentationml/2006/main">
  <p:tag name="TIMING" val="|2.5"/>
</p:tagLst>
</file>

<file path=ppt/tags/tag7.xml><?xml version="1.0" encoding="utf-8"?>
<p:tagLst xmlns:a="http://schemas.openxmlformats.org/drawingml/2006/main" xmlns:r="http://schemas.openxmlformats.org/officeDocument/2006/relationships" xmlns:p="http://schemas.openxmlformats.org/presentationml/2006/main">
  <p:tag name="TIMING" val="|2.4|0.9"/>
</p:tagLst>
</file>

<file path=ppt/tags/tag8.xml><?xml version="1.0" encoding="utf-8"?>
<p:tagLst xmlns:a="http://schemas.openxmlformats.org/drawingml/2006/main" xmlns:r="http://schemas.openxmlformats.org/officeDocument/2006/relationships" xmlns:p="http://schemas.openxmlformats.org/presentationml/2006/main">
  <p:tag name="TIMING" val="|3.8"/>
</p:tagLst>
</file>

<file path=ppt/tags/tag9.xml><?xml version="1.0" encoding="utf-8"?>
<p:tagLst xmlns:a="http://schemas.openxmlformats.org/drawingml/2006/main" xmlns:r="http://schemas.openxmlformats.org/officeDocument/2006/relationships" xmlns:p="http://schemas.openxmlformats.org/presentationml/2006/main">
  <p:tag name="TIMING" val="|2.9|5.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roducing Myself by Slidesgo">
  <a:themeElements>
    <a:clrScheme name="Simple Light">
      <a:dk1>
        <a:srgbClr val="000000"/>
      </a:dk1>
      <a:lt1>
        <a:srgbClr val="FFFFFF"/>
      </a:lt1>
      <a:dk2>
        <a:srgbClr val="595959"/>
      </a:dk2>
      <a:lt2>
        <a:srgbClr val="EEEEEE"/>
      </a:lt2>
      <a:accent1>
        <a:srgbClr val="3D405B"/>
      </a:accent1>
      <a:accent2>
        <a:srgbClr val="73877B"/>
      </a:accent2>
      <a:accent3>
        <a:srgbClr val="E07A5F"/>
      </a:accent3>
      <a:accent4>
        <a:srgbClr val="D2ECC8"/>
      </a:accent4>
      <a:accent5>
        <a:srgbClr val="F4F1DE"/>
      </a:accent5>
      <a:accent6>
        <a:srgbClr val="F2CC8F"/>
      </a:accent6>
      <a:hlink>
        <a:srgbClr val="3D40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Goudy" pitchFamily="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Goudy" pitchFamily="2"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Introducing Myself by Slidesgo">
  <a:themeElements>
    <a:clrScheme name="Simple Light">
      <a:dk1>
        <a:srgbClr val="000000"/>
      </a:dk1>
      <a:lt1>
        <a:srgbClr val="FFFFFF"/>
      </a:lt1>
      <a:dk2>
        <a:srgbClr val="595959"/>
      </a:dk2>
      <a:lt2>
        <a:srgbClr val="EEEEEE"/>
      </a:lt2>
      <a:accent1>
        <a:srgbClr val="3D405B"/>
      </a:accent1>
      <a:accent2>
        <a:srgbClr val="73877B"/>
      </a:accent2>
      <a:accent3>
        <a:srgbClr val="E07A5F"/>
      </a:accent3>
      <a:accent4>
        <a:srgbClr val="D2ECC8"/>
      </a:accent4>
      <a:accent5>
        <a:srgbClr val="F4F1DE"/>
      </a:accent5>
      <a:accent6>
        <a:srgbClr val="F2CC8F"/>
      </a:accent6>
      <a:hlink>
        <a:srgbClr val="3D40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602</Words>
  <Application>Microsoft Office PowerPoint</Application>
  <PresentationFormat>Custom</PresentationFormat>
  <Paragraphs>73</Paragraphs>
  <Slides>16</Slides>
  <Notes>12</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1_Office Theme</vt:lpstr>
      <vt:lpstr>3_Office Theme</vt:lpstr>
      <vt:lpstr>2_Office Theme</vt:lpstr>
      <vt:lpstr>Introducing Myself by Slidesgo</vt:lpstr>
      <vt:lpstr>7_Default Design</vt:lpstr>
      <vt:lpstr>1_Introducing Myself by Slidesgo</vt:lpstr>
      <vt:lpstr>CHUẨN BỊ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Bảo vệ môi trường</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Ngoc Thuy</dc:creator>
  <cp:lastModifiedBy>WIN</cp:lastModifiedBy>
  <cp:revision>32</cp:revision>
  <dcterms:created xsi:type="dcterms:W3CDTF">2020-08-18T03:04:22Z</dcterms:created>
  <dcterms:modified xsi:type="dcterms:W3CDTF">2021-09-24T02:56:49Z</dcterms:modified>
</cp:coreProperties>
</file>